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Poppins"/>
      <p:regular r:id="rId75"/>
      <p:bold r:id="rId76"/>
      <p:italic r:id="rId77"/>
      <p:boldItalic r:id="rId78"/>
    </p:embeddedFont>
    <p:embeddedFont>
      <p:font typeface="Poppins Light"/>
      <p:regular r:id="rId79"/>
      <p:bold r:id="rId80"/>
      <p:italic r:id="rId81"/>
      <p:boldItalic r:id="rId82"/>
    </p:embeddedFont>
    <p:embeddedFont>
      <p:font typeface="Poppins SemiBold"/>
      <p:regular r:id="rId83"/>
      <p:bold r:id="rId84"/>
      <p:italic r:id="rId85"/>
      <p:boldItalic r:id="rId86"/>
    </p:embeddedFont>
    <p:embeddedFont>
      <p:font typeface="Oswald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36367AD-DC8B-4894-A51E-C6748B0089C4}">
  <a:tblStyle styleId="{E36367AD-DC8B-4894-A51E-C6748B008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SemiBold-bold.fntdata"/><Relationship Id="rId83" Type="http://schemas.openxmlformats.org/officeDocument/2006/relationships/font" Target="fonts/PoppinsSemiBold-regular.fntdata"/><Relationship Id="rId42" Type="http://schemas.openxmlformats.org/officeDocument/2006/relationships/slide" Target="slides/slide36.xml"/><Relationship Id="rId86" Type="http://schemas.openxmlformats.org/officeDocument/2006/relationships/font" Target="fonts/PoppinsSemiBold-boldItalic.fntdata"/><Relationship Id="rId41" Type="http://schemas.openxmlformats.org/officeDocument/2006/relationships/slide" Target="slides/slide35.xml"/><Relationship Id="rId85" Type="http://schemas.openxmlformats.org/officeDocument/2006/relationships/font" Target="fonts/PoppinsSemiBold-italic.fntdata"/><Relationship Id="rId44" Type="http://schemas.openxmlformats.org/officeDocument/2006/relationships/slide" Target="slides/slide38.xml"/><Relationship Id="rId88" Type="http://schemas.openxmlformats.org/officeDocument/2006/relationships/font" Target="fonts/Oswald-bold.fntdata"/><Relationship Id="rId43" Type="http://schemas.openxmlformats.org/officeDocument/2006/relationships/slide" Target="slides/slide37.xml"/><Relationship Id="rId87" Type="http://schemas.openxmlformats.org/officeDocument/2006/relationships/font" Target="fonts/Oswald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oppinsLight-bold.fntdata"/><Relationship Id="rId82" Type="http://schemas.openxmlformats.org/officeDocument/2006/relationships/font" Target="fonts/PoppinsLight-boldItalic.fntdata"/><Relationship Id="rId81" Type="http://schemas.openxmlformats.org/officeDocument/2006/relationships/font" Target="fonts/Poppi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5.xml"/><Relationship Id="rId75" Type="http://schemas.openxmlformats.org/officeDocument/2006/relationships/font" Target="fonts/Poppins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7.xml"/><Relationship Id="rId77" Type="http://schemas.openxmlformats.org/officeDocument/2006/relationships/font" Target="fonts/Poppins-italic.fntdata"/><Relationship Id="rId32" Type="http://schemas.openxmlformats.org/officeDocument/2006/relationships/slide" Target="slides/slide26.xml"/><Relationship Id="rId76" Type="http://schemas.openxmlformats.org/officeDocument/2006/relationships/font" Target="fonts/Poppins-bold.fntdata"/><Relationship Id="rId35" Type="http://schemas.openxmlformats.org/officeDocument/2006/relationships/slide" Target="slides/slide29.xml"/><Relationship Id="rId79" Type="http://schemas.openxmlformats.org/officeDocument/2006/relationships/font" Target="fonts/PoppinsLight-regular.fntdata"/><Relationship Id="rId34" Type="http://schemas.openxmlformats.org/officeDocument/2006/relationships/slide" Target="slides/slide28.xml"/><Relationship Id="rId78" Type="http://schemas.openxmlformats.org/officeDocument/2006/relationships/font" Target="fonts/Poppins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344dde5e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344dde5e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344dde5e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344dde5e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44dde5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344dde5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7344dde5e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7344dde5e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344dde5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344dde5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344dde5e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344dde5e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344dde5e6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7344dde5e6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344dde5e6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344dde5e6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344dde5e6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344dde5e6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344dde5e6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344dde5e6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344dde5e6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344dde5e6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344dde5e6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344dde5e6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7344dde5e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7344dde5e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344dde5e6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344dde5e6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344dde5e6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344dde5e6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7344dde5e6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7344dde5e6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344dde5e6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344dde5e6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344dde5e6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7344dde5e6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7344dde5e6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7344dde5e6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7344dde5e6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7344dde5e6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7344dde5e6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7344dde5e6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f4cd680e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f4cd680e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7344dde5e6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7344dde5e6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344dde5e6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344dde5e6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344dde5e6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344dde5e6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344dde5e6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344dde5e6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7344dde5e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7344dde5e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73b79bdc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73b79bdc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7344dde5e6_1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7344dde5e6_1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7344dde5e6_1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7344dde5e6_1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344dde5e6_1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344dde5e6_1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7344dde5e6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7344dde5e6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f4cd680e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f4cd680e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7344dde5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7344dde5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344dde5e6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344dde5e6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344dde5e6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7344dde5e6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344dde5e6_1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344dde5e6_1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344dde5e6_1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344dde5e6_1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7344dde5e6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7344dde5e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344dde5e6_1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344dde5e6_1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7344dde5e6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7344dde5e6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7344dde5e6_1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7344dde5e6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344dde5e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344dde5e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7344dde5e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7344dde5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344dde5e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344dde5e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344dde5e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7344dde5e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344dde5e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344dde5e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7344dde5e6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7344dde5e6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344dde5e6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344dde5e6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7344dde5e6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7344dde5e6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344dde5e6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344dde5e6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344dde5e6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344dde5e6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344dde5e6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344dde5e6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7344dde5e6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7344dde5e6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344dde5e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344dde5e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7344dde5e6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7344dde5e6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7344dde5e6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7344dde5e6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7344dde5e6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7344dde5e6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73b79bdc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73b79bdc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720f046a1f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720f046a1f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344dde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344dde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344dde5e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344dde5e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344dde5e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344dde5e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le Slide Blu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67175" y="916800"/>
            <a:ext cx="379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67350" y="2304950"/>
            <a:ext cx="4527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sz="1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 flipH="1" rot="10800000">
            <a:off x="669300" y="2183350"/>
            <a:ext cx="37680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975" y="4226950"/>
            <a:ext cx="1217050" cy="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Divider -Red">
  <p:cSld name="TITLE_AND_BODY_1_1_1">
    <p:bg>
      <p:bgPr>
        <a:solidFill>
          <a:schemeClr val="accent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 rotWithShape="1">
          <a:blip r:embed="rId2">
            <a:alphaModFix amt="50000"/>
          </a:blip>
          <a:srcRect b="0" l="19872" r="19872" t="0"/>
          <a:stretch/>
        </p:blipFill>
        <p:spPr>
          <a:xfrm rot="3060002">
            <a:off x="-1109791" y="1606363"/>
            <a:ext cx="9875633" cy="317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>
                <a:solidFill>
                  <a:schemeClr val="lt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1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0"/>
              <a:buNone/>
              <a:defRPr sz="20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27" name="Google Shape;127;p11"/>
          <p:cNvGrpSpPr/>
          <p:nvPr/>
        </p:nvGrpSpPr>
        <p:grpSpPr>
          <a:xfrm>
            <a:off x="5480675" y="1554248"/>
            <a:ext cx="2013646" cy="27896"/>
            <a:chOff x="4580561" y="2589004"/>
            <a:chExt cx="1064464" cy="25200"/>
          </a:xfrm>
        </p:grpSpPr>
        <p:sp>
          <p:nvSpPr>
            <p:cNvPr id="128" name="Google Shape;12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itle and three columns">
  <p:cSld name="TITLE_AND_TWO_COLUMNS_2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205510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type="ctrTitle"/>
          </p:nvPr>
        </p:nvSpPr>
        <p:spPr>
          <a:xfrm>
            <a:off x="737550" y="560950"/>
            <a:ext cx="2734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2" type="subTitle"/>
          </p:nvPr>
        </p:nvSpPr>
        <p:spPr>
          <a:xfrm>
            <a:off x="205510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3" type="body"/>
          </p:nvPr>
        </p:nvSpPr>
        <p:spPr>
          <a:xfrm>
            <a:off x="42034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4" type="subTitle"/>
          </p:nvPr>
        </p:nvSpPr>
        <p:spPr>
          <a:xfrm>
            <a:off x="42034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5" type="body"/>
          </p:nvPr>
        </p:nvSpPr>
        <p:spPr>
          <a:xfrm>
            <a:off x="66925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6" type="subTitle"/>
          </p:nvPr>
        </p:nvSpPr>
        <p:spPr>
          <a:xfrm>
            <a:off x="66925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8" name="Google Shape;138;p12"/>
          <p:cNvCxnSpPr/>
          <p:nvPr/>
        </p:nvCxnSpPr>
        <p:spPr>
          <a:xfrm>
            <a:off x="842850" y="1717253"/>
            <a:ext cx="7594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2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2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itle and three columns blue">
  <p:cSld name="TITLE_AND_TWO_COLUMNS_2_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>
            <p:ph idx="1" type="body"/>
          </p:nvPr>
        </p:nvSpPr>
        <p:spPr>
          <a:xfrm>
            <a:off x="205510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type="ctrTitle"/>
          </p:nvPr>
        </p:nvSpPr>
        <p:spPr>
          <a:xfrm>
            <a:off x="737550" y="560950"/>
            <a:ext cx="2734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2" type="subTitle"/>
          </p:nvPr>
        </p:nvSpPr>
        <p:spPr>
          <a:xfrm>
            <a:off x="205510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3" type="body"/>
          </p:nvPr>
        </p:nvSpPr>
        <p:spPr>
          <a:xfrm>
            <a:off x="42034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4" type="subTitle"/>
          </p:nvPr>
        </p:nvSpPr>
        <p:spPr>
          <a:xfrm>
            <a:off x="42034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5" type="body"/>
          </p:nvPr>
        </p:nvSpPr>
        <p:spPr>
          <a:xfrm>
            <a:off x="66925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6" type="subTitle"/>
          </p:nvPr>
        </p:nvSpPr>
        <p:spPr>
          <a:xfrm>
            <a:off x="66925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50" name="Google Shape;150;p13"/>
          <p:cNvCxnSpPr/>
          <p:nvPr/>
        </p:nvCxnSpPr>
        <p:spPr>
          <a:xfrm>
            <a:off x="842850" y="1717253"/>
            <a:ext cx="7594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3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" name="Google Shape;153;p13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arranged 4 Title and three columns blue 1">
  <p:cSld name="TITLE_AND_TWO_COLUMNS_2_1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205510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type="ctrTitle"/>
          </p:nvPr>
        </p:nvSpPr>
        <p:spPr>
          <a:xfrm>
            <a:off x="737550" y="560950"/>
            <a:ext cx="61569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swald"/>
              <a:buNone/>
              <a:defRPr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2" type="subTitle"/>
          </p:nvPr>
        </p:nvSpPr>
        <p:spPr>
          <a:xfrm>
            <a:off x="205510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3" type="body"/>
          </p:nvPr>
        </p:nvSpPr>
        <p:spPr>
          <a:xfrm>
            <a:off x="42034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4" type="subTitle"/>
          </p:nvPr>
        </p:nvSpPr>
        <p:spPr>
          <a:xfrm>
            <a:off x="42034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5" type="body"/>
          </p:nvPr>
        </p:nvSpPr>
        <p:spPr>
          <a:xfrm>
            <a:off x="66925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6" type="subTitle"/>
          </p:nvPr>
        </p:nvSpPr>
        <p:spPr>
          <a:xfrm>
            <a:off x="66925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2" name="Google Shape;162;p14"/>
          <p:cNvCxnSpPr/>
          <p:nvPr/>
        </p:nvCxnSpPr>
        <p:spPr>
          <a:xfrm>
            <a:off x="842850" y="1107653"/>
            <a:ext cx="7594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4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4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itle and three columns White">
  <p:cSld name="TITLE_AND_TWO_COLUMNS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205510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type="ctrTitle"/>
          </p:nvPr>
        </p:nvSpPr>
        <p:spPr>
          <a:xfrm>
            <a:off x="737550" y="560950"/>
            <a:ext cx="2734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2" type="subTitle"/>
          </p:nvPr>
        </p:nvSpPr>
        <p:spPr>
          <a:xfrm>
            <a:off x="205510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3" type="body"/>
          </p:nvPr>
        </p:nvSpPr>
        <p:spPr>
          <a:xfrm>
            <a:off x="42034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4" type="subTitle"/>
          </p:nvPr>
        </p:nvSpPr>
        <p:spPr>
          <a:xfrm>
            <a:off x="42034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5"/>
          <p:cNvSpPr txBox="1"/>
          <p:nvPr>
            <p:ph idx="5" type="body"/>
          </p:nvPr>
        </p:nvSpPr>
        <p:spPr>
          <a:xfrm>
            <a:off x="6692550" y="2559381"/>
            <a:ext cx="1744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6" type="subTitle"/>
          </p:nvPr>
        </p:nvSpPr>
        <p:spPr>
          <a:xfrm>
            <a:off x="6692550" y="20108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4" name="Google Shape;174;p15"/>
          <p:cNvCxnSpPr/>
          <p:nvPr/>
        </p:nvCxnSpPr>
        <p:spPr>
          <a:xfrm>
            <a:off x="842850" y="1717253"/>
            <a:ext cx="7594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5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15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 or Quote, Title and text blue">
  <p:cSld name="TITLE_ONLY_2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4371298" y="12892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2" type="body"/>
          </p:nvPr>
        </p:nvSpPr>
        <p:spPr>
          <a:xfrm>
            <a:off x="5500148" y="25532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3" type="subTitle"/>
          </p:nvPr>
        </p:nvSpPr>
        <p:spPr>
          <a:xfrm>
            <a:off x="5500148" y="21760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4" type="body"/>
          </p:nvPr>
        </p:nvSpPr>
        <p:spPr>
          <a:xfrm>
            <a:off x="5500148" y="40154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5" type="subTitle"/>
          </p:nvPr>
        </p:nvSpPr>
        <p:spPr>
          <a:xfrm>
            <a:off x="5500148" y="36382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6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16"/>
          <p:cNvSpPr/>
          <p:nvPr/>
        </p:nvSpPr>
        <p:spPr>
          <a:xfrm>
            <a:off x="-41575" y="-23675"/>
            <a:ext cx="3710700" cy="524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swald"/>
              <a:buNone/>
              <a:defRPr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7" name="Google Shape;187;p16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" name="Google Shape;189;p16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 or Quote, Title and text Red">
  <p:cSld name="TITLE_ONLY_2_1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4371298" y="12892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2" type="body"/>
          </p:nvPr>
        </p:nvSpPr>
        <p:spPr>
          <a:xfrm>
            <a:off x="5500148" y="25532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3" type="subTitle"/>
          </p:nvPr>
        </p:nvSpPr>
        <p:spPr>
          <a:xfrm>
            <a:off x="5500148" y="21760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17"/>
          <p:cNvSpPr txBox="1"/>
          <p:nvPr>
            <p:ph idx="4" type="body"/>
          </p:nvPr>
        </p:nvSpPr>
        <p:spPr>
          <a:xfrm>
            <a:off x="5500148" y="40154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5" type="subTitle"/>
          </p:nvPr>
        </p:nvSpPr>
        <p:spPr>
          <a:xfrm>
            <a:off x="5500148" y="36382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17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" name="Google Shape;197;p17"/>
          <p:cNvSpPr/>
          <p:nvPr/>
        </p:nvSpPr>
        <p:spPr>
          <a:xfrm>
            <a:off x="-41575" y="-23675"/>
            <a:ext cx="3710700" cy="524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swald"/>
              <a:buNone/>
              <a:defRPr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17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1" name="Google Shape;201;p17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 or Quote, Title and text Yellow">
  <p:cSld name="TITLE_ONLY_2_1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4371298" y="12892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2" type="body"/>
          </p:nvPr>
        </p:nvSpPr>
        <p:spPr>
          <a:xfrm>
            <a:off x="5500148" y="25532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3" type="subTitle"/>
          </p:nvPr>
        </p:nvSpPr>
        <p:spPr>
          <a:xfrm>
            <a:off x="5500148" y="21760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4" type="body"/>
          </p:nvPr>
        </p:nvSpPr>
        <p:spPr>
          <a:xfrm>
            <a:off x="5500148" y="40154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5" type="subTitle"/>
          </p:nvPr>
        </p:nvSpPr>
        <p:spPr>
          <a:xfrm>
            <a:off x="5500148" y="36382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18"/>
          <p:cNvSpPr/>
          <p:nvPr/>
        </p:nvSpPr>
        <p:spPr>
          <a:xfrm>
            <a:off x="-41575" y="-23675"/>
            <a:ext cx="3710700" cy="524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" name="Google Shape;211;p18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" name="Google Shape;213;p18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 or Quote, Title and text - Light Gray">
  <p:cSld name="TITLE_ONLY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4367138" y="12892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2" type="body"/>
          </p:nvPr>
        </p:nvSpPr>
        <p:spPr>
          <a:xfrm>
            <a:off x="5495988" y="25532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3" type="subTitle"/>
          </p:nvPr>
        </p:nvSpPr>
        <p:spPr>
          <a:xfrm>
            <a:off x="5495988" y="21760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4" type="body"/>
          </p:nvPr>
        </p:nvSpPr>
        <p:spPr>
          <a:xfrm>
            <a:off x="5495988" y="40154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5" type="subTitle"/>
          </p:nvPr>
        </p:nvSpPr>
        <p:spPr>
          <a:xfrm>
            <a:off x="5495988" y="36382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" name="Google Shape;221;p19"/>
          <p:cNvSpPr/>
          <p:nvPr/>
        </p:nvSpPr>
        <p:spPr>
          <a:xfrm>
            <a:off x="-41575" y="-23675"/>
            <a:ext cx="3696900" cy="524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3" name="Google Shape;223;p19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5" name="Google Shape;225;p19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-3 icons">
  <p:cSld name="ONE_COLUMN_TEXT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4302650" y="1068450"/>
            <a:ext cx="4165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2" type="subTitle"/>
          </p:nvPr>
        </p:nvSpPr>
        <p:spPr>
          <a:xfrm>
            <a:off x="4302652" y="691300"/>
            <a:ext cx="2974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3" type="body"/>
          </p:nvPr>
        </p:nvSpPr>
        <p:spPr>
          <a:xfrm>
            <a:off x="4302650" y="2530650"/>
            <a:ext cx="4165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4" type="subTitle"/>
          </p:nvPr>
        </p:nvSpPr>
        <p:spPr>
          <a:xfrm>
            <a:off x="4302652" y="2153498"/>
            <a:ext cx="2974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5" type="body"/>
          </p:nvPr>
        </p:nvSpPr>
        <p:spPr>
          <a:xfrm>
            <a:off x="4302650" y="3846799"/>
            <a:ext cx="4165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6" type="subTitle"/>
          </p:nvPr>
        </p:nvSpPr>
        <p:spPr>
          <a:xfrm>
            <a:off x="4302652" y="3469647"/>
            <a:ext cx="2974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3" name="Google Shape;233;p20"/>
          <p:cNvCxnSpPr/>
          <p:nvPr/>
        </p:nvCxnSpPr>
        <p:spPr>
          <a:xfrm>
            <a:off x="2942850" y="1858678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0"/>
          <p:cNvCxnSpPr/>
          <p:nvPr/>
        </p:nvCxnSpPr>
        <p:spPr>
          <a:xfrm>
            <a:off x="2942850" y="3193901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0"/>
          <p:cNvCxnSpPr/>
          <p:nvPr/>
        </p:nvCxnSpPr>
        <p:spPr>
          <a:xfrm>
            <a:off x="2942850" y="589453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0"/>
          <p:cNvCxnSpPr/>
          <p:nvPr/>
        </p:nvCxnSpPr>
        <p:spPr>
          <a:xfrm>
            <a:off x="2942850" y="4433501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0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9" name="Google Shape;239;p20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0"/>
          <p:cNvSpPr txBox="1"/>
          <p:nvPr>
            <p:ph type="title"/>
          </p:nvPr>
        </p:nvSpPr>
        <p:spPr>
          <a:xfrm>
            <a:off x="331549" y="612775"/>
            <a:ext cx="2190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7" type="body"/>
          </p:nvPr>
        </p:nvSpPr>
        <p:spPr>
          <a:xfrm>
            <a:off x="323650" y="1686400"/>
            <a:ext cx="21909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le Slide Black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67175" y="916800"/>
            <a:ext cx="379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67350" y="2304950"/>
            <a:ext cx="4527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flipH="1" rot="10800000">
            <a:off x="669300" y="2183350"/>
            <a:ext cx="37680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975" y="4226950"/>
            <a:ext cx="1217050" cy="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-4 icons ">
  <p:cSld name="ONE_COLUMN_TEXT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331549" y="612775"/>
            <a:ext cx="2190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323650" y="1686400"/>
            <a:ext cx="21909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2" type="body"/>
          </p:nvPr>
        </p:nvSpPr>
        <p:spPr>
          <a:xfrm>
            <a:off x="4302650" y="971836"/>
            <a:ext cx="4165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3" type="subTitle"/>
          </p:nvPr>
        </p:nvSpPr>
        <p:spPr>
          <a:xfrm>
            <a:off x="4302652" y="670755"/>
            <a:ext cx="29745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1"/>
          <p:cNvSpPr txBox="1"/>
          <p:nvPr>
            <p:ph idx="4" type="body"/>
          </p:nvPr>
        </p:nvSpPr>
        <p:spPr>
          <a:xfrm>
            <a:off x="4302650" y="1960156"/>
            <a:ext cx="4165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5" type="subTitle"/>
          </p:nvPr>
        </p:nvSpPr>
        <p:spPr>
          <a:xfrm>
            <a:off x="4302652" y="1659075"/>
            <a:ext cx="29745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idx="6" type="body"/>
          </p:nvPr>
        </p:nvSpPr>
        <p:spPr>
          <a:xfrm>
            <a:off x="4302650" y="2971986"/>
            <a:ext cx="4165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7" type="subTitle"/>
          </p:nvPr>
        </p:nvSpPr>
        <p:spPr>
          <a:xfrm>
            <a:off x="4302652" y="2670904"/>
            <a:ext cx="29745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1" name="Google Shape;251;p21"/>
          <p:cNvCxnSpPr/>
          <p:nvPr/>
        </p:nvCxnSpPr>
        <p:spPr>
          <a:xfrm>
            <a:off x="2942850" y="1602677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1"/>
          <p:cNvCxnSpPr/>
          <p:nvPr/>
        </p:nvCxnSpPr>
        <p:spPr>
          <a:xfrm>
            <a:off x="2942850" y="2616732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1"/>
          <p:cNvCxnSpPr/>
          <p:nvPr/>
        </p:nvCxnSpPr>
        <p:spPr>
          <a:xfrm>
            <a:off x="2942850" y="589450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1"/>
          <p:cNvCxnSpPr/>
          <p:nvPr/>
        </p:nvCxnSpPr>
        <p:spPr>
          <a:xfrm>
            <a:off x="2942850" y="3606310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1"/>
          <p:cNvSpPr txBox="1"/>
          <p:nvPr>
            <p:ph idx="8" type="body"/>
          </p:nvPr>
        </p:nvSpPr>
        <p:spPr>
          <a:xfrm>
            <a:off x="4302650" y="3955442"/>
            <a:ext cx="41655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oppins"/>
              <a:buChar char="●"/>
              <a:defRPr sz="900">
                <a:latin typeface="Poppins"/>
                <a:ea typeface="Poppins"/>
                <a:cs typeface="Poppins"/>
                <a:sym typeface="Poppins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idx="9" type="subTitle"/>
          </p:nvPr>
        </p:nvSpPr>
        <p:spPr>
          <a:xfrm>
            <a:off x="4302652" y="3654360"/>
            <a:ext cx="29745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7" name="Google Shape;257;p21"/>
          <p:cNvCxnSpPr/>
          <p:nvPr/>
        </p:nvCxnSpPr>
        <p:spPr>
          <a:xfrm>
            <a:off x="2942850" y="4589766"/>
            <a:ext cx="552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1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" name="Google Shape;260;p21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Main point BLue">
  <p:cSld name="MAIN_POINT_2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3" name="Google Shape;263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22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Main point Gray">
  <p:cSld name="MAIN_POINT_1">
    <p:bg>
      <p:bgPr>
        <a:solidFill>
          <a:schemeClr val="l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0" name="Google Shape;27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3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Main point Dark Gray">
  <p:cSld name="MAIN_POINT_1_1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7" name="Google Shape;27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24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Main point red">
  <p:cSld name="MAIN_POINT_1_1_1"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84" name="Google Shape;284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25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Section title and description light gray">
  <p:cSld name="SECTION_TITLE_AND_DESCRIPTION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>
            <a:off x="830307" y="2407483"/>
            <a:ext cx="745763" cy="18366"/>
            <a:chOff x="4580561" y="2589004"/>
            <a:chExt cx="1064464" cy="25200"/>
          </a:xfrm>
        </p:grpSpPr>
        <p:sp>
          <p:nvSpPr>
            <p:cNvPr id="293" name="Google Shape;293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6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26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99" name="Google Shape;299;p26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Section title and description Blue">
  <p:cSld name="SECTION_TITLE_AND_DESCRIPTION_2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830307" y="2407483"/>
            <a:ext cx="745763" cy="18366"/>
            <a:chOff x="4580561" y="2589004"/>
            <a:chExt cx="1064464" cy="25200"/>
          </a:xfrm>
        </p:grpSpPr>
        <p:sp>
          <p:nvSpPr>
            <p:cNvPr id="304" name="Google Shape;304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7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27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27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0" name="Google Shape;310;p27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Section title and description white">
  <p:cSld name="SECTION_TITLE_AND_DESCRIPTION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Google Shape;313;p28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28"/>
          <p:cNvSpPr txBox="1"/>
          <p:nvPr>
            <p:ph idx="2" type="body"/>
          </p:nvPr>
        </p:nvSpPr>
        <p:spPr>
          <a:xfrm>
            <a:off x="44440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grpSp>
        <p:nvGrpSpPr>
          <p:cNvPr id="315" name="Google Shape;315;p28"/>
          <p:cNvGrpSpPr/>
          <p:nvPr/>
        </p:nvGrpSpPr>
        <p:grpSpPr>
          <a:xfrm>
            <a:off x="830307" y="2407483"/>
            <a:ext cx="745763" cy="18366"/>
            <a:chOff x="4580561" y="2589004"/>
            <a:chExt cx="1064464" cy="25200"/>
          </a:xfrm>
        </p:grpSpPr>
        <p:sp>
          <p:nvSpPr>
            <p:cNvPr id="316" name="Google Shape;316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8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" name="Google Shape;320;p28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itle, subtitle text -blue">
  <p:cSld name="SECTION_TITLE_AND_DESCRIPTION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4" name="Google Shape;324;p29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5" name="Google Shape;325;p29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" name="Google Shape;327;p29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9"/>
          <p:cNvSpPr/>
          <p:nvPr/>
        </p:nvSpPr>
        <p:spPr>
          <a:xfrm>
            <a:off x="-25300" y="-34925"/>
            <a:ext cx="91692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itle, subtitle text -red">
  <p:cSld name="SECTION_TITLE_AND_DESCRIPTION_1_1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30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5" name="Google Shape;335;p30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0"/>
          <p:cNvSpPr/>
          <p:nvPr/>
        </p:nvSpPr>
        <p:spPr>
          <a:xfrm>
            <a:off x="-25300" y="-34925"/>
            <a:ext cx="9169200" cy="8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le Slide Red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567175" y="916800"/>
            <a:ext cx="379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567350" y="2304950"/>
            <a:ext cx="4527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 flipH="1" rot="10800000">
            <a:off x="669300" y="2183350"/>
            <a:ext cx="37680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975" y="4226950"/>
            <a:ext cx="1217050" cy="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itle, subtitle text -yellow">
  <p:cSld name="SECTION_TITLE_AND_DESCRIPTION_1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9" name="Google Shape;339;p31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0" name="Google Shape;340;p31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1" name="Google Shape;341;p31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31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1"/>
          <p:cNvSpPr/>
          <p:nvPr/>
        </p:nvSpPr>
        <p:spPr>
          <a:xfrm>
            <a:off x="-25300" y="-34925"/>
            <a:ext cx="9169200" cy="8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Approaches gray">
  <p:cSld name="SECTION_TITLE_AND_DESCRIPTION_1_1_1">
    <p:bg>
      <p:bgPr>
        <a:solidFill>
          <a:schemeClr val="lt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>
            <a:off x="1345475" y="2001600"/>
            <a:ext cx="18903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>
            <p:ph type="title"/>
          </p:nvPr>
        </p:nvSpPr>
        <p:spPr>
          <a:xfrm>
            <a:off x="721875" y="474850"/>
            <a:ext cx="3300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idx="1" type="subTitle"/>
          </p:nvPr>
        </p:nvSpPr>
        <p:spPr>
          <a:xfrm>
            <a:off x="4089000" y="613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9" name="Google Shape;349;p32"/>
          <p:cNvSpPr txBox="1"/>
          <p:nvPr>
            <p:ph idx="2" type="body"/>
          </p:nvPr>
        </p:nvSpPr>
        <p:spPr>
          <a:xfrm>
            <a:off x="1580675" y="2257225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0" name="Google Shape;350;p32"/>
          <p:cNvSpPr/>
          <p:nvPr/>
        </p:nvSpPr>
        <p:spPr>
          <a:xfrm>
            <a:off x="1345475" y="4195432"/>
            <a:ext cx="18903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1345475" y="2001600"/>
            <a:ext cx="18903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3558725" y="1745100"/>
            <a:ext cx="1890300" cy="2793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3558725" y="4195400"/>
            <a:ext cx="18903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3558725" y="1745100"/>
            <a:ext cx="18903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5771975" y="2001588"/>
            <a:ext cx="18903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5771975" y="4195416"/>
            <a:ext cx="18903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5771975" y="2001588"/>
            <a:ext cx="18903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 txBox="1"/>
          <p:nvPr>
            <p:ph idx="3" type="body"/>
          </p:nvPr>
        </p:nvSpPr>
        <p:spPr>
          <a:xfrm>
            <a:off x="1580675" y="3202400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4" type="body"/>
          </p:nvPr>
        </p:nvSpPr>
        <p:spPr>
          <a:xfrm>
            <a:off x="3793925" y="2001600"/>
            <a:ext cx="1419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2"/>
          <p:cNvSpPr txBox="1"/>
          <p:nvPr>
            <p:ph idx="5" type="body"/>
          </p:nvPr>
        </p:nvSpPr>
        <p:spPr>
          <a:xfrm>
            <a:off x="3793925" y="3114425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1" name="Google Shape;361;p32"/>
          <p:cNvSpPr txBox="1"/>
          <p:nvPr>
            <p:ph idx="6" type="body"/>
          </p:nvPr>
        </p:nvSpPr>
        <p:spPr>
          <a:xfrm>
            <a:off x="6007175" y="2225875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7" type="body"/>
          </p:nvPr>
        </p:nvSpPr>
        <p:spPr>
          <a:xfrm>
            <a:off x="6007175" y="3171050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3" name="Google Shape;363;p32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32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Approaches blue">
  <p:cSld name="SECTION_TITLE_AND_DESCRIPTION_1_1_1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/>
          <p:nvPr/>
        </p:nvSpPr>
        <p:spPr>
          <a:xfrm>
            <a:off x="1345475" y="2001600"/>
            <a:ext cx="18903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 txBox="1"/>
          <p:nvPr>
            <p:ph type="title"/>
          </p:nvPr>
        </p:nvSpPr>
        <p:spPr>
          <a:xfrm>
            <a:off x="721875" y="474850"/>
            <a:ext cx="3300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33"/>
          <p:cNvSpPr txBox="1"/>
          <p:nvPr>
            <p:ph idx="1" type="subTitle"/>
          </p:nvPr>
        </p:nvSpPr>
        <p:spPr>
          <a:xfrm>
            <a:off x="4089000" y="613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0" name="Google Shape;370;p33"/>
          <p:cNvSpPr txBox="1"/>
          <p:nvPr>
            <p:ph idx="2" type="body"/>
          </p:nvPr>
        </p:nvSpPr>
        <p:spPr>
          <a:xfrm>
            <a:off x="1580675" y="2257225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1" name="Google Shape;371;p33"/>
          <p:cNvSpPr/>
          <p:nvPr/>
        </p:nvSpPr>
        <p:spPr>
          <a:xfrm>
            <a:off x="1345475" y="4195432"/>
            <a:ext cx="18903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1345475" y="2001600"/>
            <a:ext cx="18903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3558725" y="1745100"/>
            <a:ext cx="1890300" cy="2793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3558725" y="4195400"/>
            <a:ext cx="18903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3558725" y="1745100"/>
            <a:ext cx="18903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>
            <a:off x="5771975" y="2001588"/>
            <a:ext cx="18903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5771975" y="4195416"/>
            <a:ext cx="18903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5771975" y="2001588"/>
            <a:ext cx="18903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 txBox="1"/>
          <p:nvPr>
            <p:ph idx="3" type="body"/>
          </p:nvPr>
        </p:nvSpPr>
        <p:spPr>
          <a:xfrm>
            <a:off x="1580675" y="3202400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0" name="Google Shape;380;p33"/>
          <p:cNvSpPr txBox="1"/>
          <p:nvPr>
            <p:ph idx="4" type="body"/>
          </p:nvPr>
        </p:nvSpPr>
        <p:spPr>
          <a:xfrm>
            <a:off x="3793925" y="2001600"/>
            <a:ext cx="1419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3"/>
          <p:cNvSpPr txBox="1"/>
          <p:nvPr>
            <p:ph idx="5" type="body"/>
          </p:nvPr>
        </p:nvSpPr>
        <p:spPr>
          <a:xfrm>
            <a:off x="3793925" y="3114425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2" name="Google Shape;382;p33"/>
          <p:cNvSpPr txBox="1"/>
          <p:nvPr>
            <p:ph idx="6" type="body"/>
          </p:nvPr>
        </p:nvSpPr>
        <p:spPr>
          <a:xfrm>
            <a:off x="6007175" y="2225875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3" name="Google Shape;383;p33"/>
          <p:cNvSpPr txBox="1"/>
          <p:nvPr>
            <p:ph idx="7" type="body"/>
          </p:nvPr>
        </p:nvSpPr>
        <p:spPr>
          <a:xfrm>
            <a:off x="6007175" y="3171050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4" name="Google Shape;384;p33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6" name="Google Shape;386;p33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Services -gray">
  <p:cSld name="SECTION_TITLE_AND_DESCRIPTION_1_1_1_3"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874275" y="474850"/>
            <a:ext cx="4374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9" name="Google Shape;389;p34"/>
          <p:cNvSpPr txBox="1"/>
          <p:nvPr>
            <p:ph idx="1" type="body"/>
          </p:nvPr>
        </p:nvSpPr>
        <p:spPr>
          <a:xfrm>
            <a:off x="96276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34"/>
          <p:cNvSpPr txBox="1"/>
          <p:nvPr>
            <p:ph idx="2" type="body"/>
          </p:nvPr>
        </p:nvSpPr>
        <p:spPr>
          <a:xfrm>
            <a:off x="96277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1" name="Google Shape;391;p34"/>
          <p:cNvSpPr/>
          <p:nvPr/>
        </p:nvSpPr>
        <p:spPr>
          <a:xfrm>
            <a:off x="1468114" y="118490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 txBox="1"/>
          <p:nvPr>
            <p:ph idx="3" type="body"/>
          </p:nvPr>
        </p:nvSpPr>
        <p:spPr>
          <a:xfrm>
            <a:off x="96276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34"/>
          <p:cNvSpPr txBox="1"/>
          <p:nvPr>
            <p:ph idx="4" type="body"/>
          </p:nvPr>
        </p:nvSpPr>
        <p:spPr>
          <a:xfrm>
            <a:off x="96277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4" name="Google Shape;394;p34"/>
          <p:cNvSpPr/>
          <p:nvPr/>
        </p:nvSpPr>
        <p:spPr>
          <a:xfrm>
            <a:off x="1468114" y="316285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 txBox="1"/>
          <p:nvPr>
            <p:ph idx="5" type="body"/>
          </p:nvPr>
        </p:nvSpPr>
        <p:spPr>
          <a:xfrm>
            <a:off x="3727339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4"/>
          <p:cNvSpPr txBox="1"/>
          <p:nvPr>
            <p:ph idx="6" type="body"/>
          </p:nvPr>
        </p:nvSpPr>
        <p:spPr>
          <a:xfrm>
            <a:off x="3727350" y="220951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7" name="Google Shape;397;p34"/>
          <p:cNvSpPr/>
          <p:nvPr/>
        </p:nvSpPr>
        <p:spPr>
          <a:xfrm>
            <a:off x="4232689" y="1177026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 txBox="1"/>
          <p:nvPr>
            <p:ph idx="7" type="body"/>
          </p:nvPr>
        </p:nvSpPr>
        <p:spPr>
          <a:xfrm>
            <a:off x="3727339" y="3872995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4"/>
          <p:cNvSpPr txBox="1"/>
          <p:nvPr>
            <p:ph idx="8" type="body"/>
          </p:nvPr>
        </p:nvSpPr>
        <p:spPr>
          <a:xfrm>
            <a:off x="3727350" y="418746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00" name="Google Shape;400;p34"/>
          <p:cNvSpPr/>
          <p:nvPr/>
        </p:nvSpPr>
        <p:spPr>
          <a:xfrm>
            <a:off x="4232689" y="3154976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 txBox="1"/>
          <p:nvPr>
            <p:ph idx="9" type="body"/>
          </p:nvPr>
        </p:nvSpPr>
        <p:spPr>
          <a:xfrm>
            <a:off x="649191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34"/>
          <p:cNvSpPr txBox="1"/>
          <p:nvPr>
            <p:ph idx="13" type="body"/>
          </p:nvPr>
        </p:nvSpPr>
        <p:spPr>
          <a:xfrm>
            <a:off x="649192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03" name="Google Shape;403;p34"/>
          <p:cNvSpPr/>
          <p:nvPr/>
        </p:nvSpPr>
        <p:spPr>
          <a:xfrm>
            <a:off x="6997264" y="118490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>
            <p:ph idx="14" type="body"/>
          </p:nvPr>
        </p:nvSpPr>
        <p:spPr>
          <a:xfrm>
            <a:off x="649191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34"/>
          <p:cNvSpPr txBox="1"/>
          <p:nvPr>
            <p:ph idx="15" type="body"/>
          </p:nvPr>
        </p:nvSpPr>
        <p:spPr>
          <a:xfrm>
            <a:off x="649192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06" name="Google Shape;406;p34"/>
          <p:cNvSpPr/>
          <p:nvPr/>
        </p:nvSpPr>
        <p:spPr>
          <a:xfrm>
            <a:off x="6997264" y="316285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4"/>
          <p:cNvCxnSpPr/>
          <p:nvPr/>
        </p:nvCxnSpPr>
        <p:spPr>
          <a:xfrm>
            <a:off x="1481319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4"/>
          <p:cNvCxnSpPr/>
          <p:nvPr/>
        </p:nvCxnSpPr>
        <p:spPr>
          <a:xfrm>
            <a:off x="4239294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4"/>
          <p:cNvCxnSpPr/>
          <p:nvPr/>
        </p:nvCxnSpPr>
        <p:spPr>
          <a:xfrm>
            <a:off x="7003869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4"/>
          <p:cNvCxnSpPr/>
          <p:nvPr/>
        </p:nvCxnSpPr>
        <p:spPr>
          <a:xfrm>
            <a:off x="1478019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4"/>
          <p:cNvCxnSpPr/>
          <p:nvPr/>
        </p:nvCxnSpPr>
        <p:spPr>
          <a:xfrm>
            <a:off x="4235994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4"/>
          <p:cNvCxnSpPr/>
          <p:nvPr/>
        </p:nvCxnSpPr>
        <p:spPr>
          <a:xfrm>
            <a:off x="7000569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4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5" name="Google Shape;415;p34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Services - white">
  <p:cSld name="SECTION_TITLE_AND_DESCRIPTION_1_1_1_3_5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874275" y="474850"/>
            <a:ext cx="4374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8" name="Google Shape;418;p35"/>
          <p:cNvSpPr txBox="1"/>
          <p:nvPr>
            <p:ph idx="1" type="body"/>
          </p:nvPr>
        </p:nvSpPr>
        <p:spPr>
          <a:xfrm>
            <a:off x="96276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35"/>
          <p:cNvSpPr txBox="1"/>
          <p:nvPr>
            <p:ph idx="2" type="body"/>
          </p:nvPr>
        </p:nvSpPr>
        <p:spPr>
          <a:xfrm>
            <a:off x="96277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20" name="Google Shape;420;p35"/>
          <p:cNvSpPr/>
          <p:nvPr/>
        </p:nvSpPr>
        <p:spPr>
          <a:xfrm>
            <a:off x="1468114" y="1184908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 txBox="1"/>
          <p:nvPr>
            <p:ph idx="3" type="body"/>
          </p:nvPr>
        </p:nvSpPr>
        <p:spPr>
          <a:xfrm>
            <a:off x="96276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35"/>
          <p:cNvSpPr txBox="1"/>
          <p:nvPr>
            <p:ph idx="4" type="body"/>
          </p:nvPr>
        </p:nvSpPr>
        <p:spPr>
          <a:xfrm>
            <a:off x="96277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23" name="Google Shape;423;p35"/>
          <p:cNvSpPr/>
          <p:nvPr/>
        </p:nvSpPr>
        <p:spPr>
          <a:xfrm>
            <a:off x="1468114" y="3162858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 txBox="1"/>
          <p:nvPr>
            <p:ph idx="5" type="body"/>
          </p:nvPr>
        </p:nvSpPr>
        <p:spPr>
          <a:xfrm>
            <a:off x="3727339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35"/>
          <p:cNvSpPr txBox="1"/>
          <p:nvPr>
            <p:ph idx="6" type="body"/>
          </p:nvPr>
        </p:nvSpPr>
        <p:spPr>
          <a:xfrm>
            <a:off x="3727350" y="220951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26" name="Google Shape;426;p35"/>
          <p:cNvSpPr/>
          <p:nvPr/>
        </p:nvSpPr>
        <p:spPr>
          <a:xfrm>
            <a:off x="4232689" y="1177026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 txBox="1"/>
          <p:nvPr>
            <p:ph idx="7" type="body"/>
          </p:nvPr>
        </p:nvSpPr>
        <p:spPr>
          <a:xfrm>
            <a:off x="3727339" y="3872995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35"/>
          <p:cNvSpPr txBox="1"/>
          <p:nvPr>
            <p:ph idx="8" type="body"/>
          </p:nvPr>
        </p:nvSpPr>
        <p:spPr>
          <a:xfrm>
            <a:off x="3727350" y="418746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29" name="Google Shape;429;p35"/>
          <p:cNvSpPr/>
          <p:nvPr/>
        </p:nvSpPr>
        <p:spPr>
          <a:xfrm>
            <a:off x="4232689" y="3154976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"/>
          <p:cNvSpPr txBox="1"/>
          <p:nvPr>
            <p:ph idx="9" type="body"/>
          </p:nvPr>
        </p:nvSpPr>
        <p:spPr>
          <a:xfrm>
            <a:off x="649191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35"/>
          <p:cNvSpPr txBox="1"/>
          <p:nvPr>
            <p:ph idx="13" type="body"/>
          </p:nvPr>
        </p:nvSpPr>
        <p:spPr>
          <a:xfrm>
            <a:off x="649192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2" name="Google Shape;432;p35"/>
          <p:cNvSpPr/>
          <p:nvPr/>
        </p:nvSpPr>
        <p:spPr>
          <a:xfrm>
            <a:off x="6997264" y="1184908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 txBox="1"/>
          <p:nvPr>
            <p:ph idx="14" type="body"/>
          </p:nvPr>
        </p:nvSpPr>
        <p:spPr>
          <a:xfrm>
            <a:off x="649191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35"/>
          <p:cNvSpPr txBox="1"/>
          <p:nvPr>
            <p:ph idx="15" type="body"/>
          </p:nvPr>
        </p:nvSpPr>
        <p:spPr>
          <a:xfrm>
            <a:off x="649192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5" name="Google Shape;435;p35"/>
          <p:cNvSpPr/>
          <p:nvPr/>
        </p:nvSpPr>
        <p:spPr>
          <a:xfrm>
            <a:off x="6997264" y="3162858"/>
            <a:ext cx="678600" cy="678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35"/>
          <p:cNvCxnSpPr/>
          <p:nvPr/>
        </p:nvCxnSpPr>
        <p:spPr>
          <a:xfrm>
            <a:off x="1481319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5"/>
          <p:cNvCxnSpPr/>
          <p:nvPr/>
        </p:nvCxnSpPr>
        <p:spPr>
          <a:xfrm>
            <a:off x="4239294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5"/>
          <p:cNvCxnSpPr/>
          <p:nvPr/>
        </p:nvCxnSpPr>
        <p:spPr>
          <a:xfrm>
            <a:off x="7003869" y="2198824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5"/>
          <p:cNvCxnSpPr/>
          <p:nvPr/>
        </p:nvCxnSpPr>
        <p:spPr>
          <a:xfrm>
            <a:off x="1478019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5"/>
          <p:cNvCxnSpPr/>
          <p:nvPr/>
        </p:nvCxnSpPr>
        <p:spPr>
          <a:xfrm>
            <a:off x="4235994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5"/>
          <p:cNvCxnSpPr/>
          <p:nvPr/>
        </p:nvCxnSpPr>
        <p:spPr>
          <a:xfrm>
            <a:off x="7000569" y="4195349"/>
            <a:ext cx="66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35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4" name="Google Shape;444;p35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Services - red">
  <p:cSld name="SECTION_TITLE_AND_DESCRIPTION_1_1_1_3_4">
    <p:bg>
      <p:bgPr>
        <a:solidFill>
          <a:schemeClr val="accent6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type="title"/>
          </p:nvPr>
        </p:nvSpPr>
        <p:spPr>
          <a:xfrm>
            <a:off x="874275" y="474850"/>
            <a:ext cx="4374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7" name="Google Shape;447;p36"/>
          <p:cNvSpPr txBox="1"/>
          <p:nvPr>
            <p:ph idx="1" type="body"/>
          </p:nvPr>
        </p:nvSpPr>
        <p:spPr>
          <a:xfrm>
            <a:off x="96276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8" name="Google Shape;448;p36"/>
          <p:cNvSpPr txBox="1"/>
          <p:nvPr>
            <p:ph idx="2" type="body"/>
          </p:nvPr>
        </p:nvSpPr>
        <p:spPr>
          <a:xfrm>
            <a:off x="96277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36"/>
          <p:cNvSpPr/>
          <p:nvPr/>
        </p:nvSpPr>
        <p:spPr>
          <a:xfrm>
            <a:off x="1468114" y="118490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36"/>
          <p:cNvSpPr txBox="1"/>
          <p:nvPr>
            <p:ph idx="3" type="body"/>
          </p:nvPr>
        </p:nvSpPr>
        <p:spPr>
          <a:xfrm>
            <a:off x="96276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1" name="Google Shape;451;p36"/>
          <p:cNvSpPr txBox="1"/>
          <p:nvPr>
            <p:ph idx="4" type="body"/>
          </p:nvPr>
        </p:nvSpPr>
        <p:spPr>
          <a:xfrm>
            <a:off x="96277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2" name="Google Shape;452;p36"/>
          <p:cNvSpPr/>
          <p:nvPr/>
        </p:nvSpPr>
        <p:spPr>
          <a:xfrm>
            <a:off x="1468114" y="316285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36"/>
          <p:cNvSpPr txBox="1"/>
          <p:nvPr>
            <p:ph idx="5" type="body"/>
          </p:nvPr>
        </p:nvSpPr>
        <p:spPr>
          <a:xfrm>
            <a:off x="3727339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4" name="Google Shape;454;p36"/>
          <p:cNvSpPr txBox="1"/>
          <p:nvPr>
            <p:ph idx="6" type="body"/>
          </p:nvPr>
        </p:nvSpPr>
        <p:spPr>
          <a:xfrm>
            <a:off x="3727350" y="220951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5" name="Google Shape;455;p36"/>
          <p:cNvSpPr/>
          <p:nvPr/>
        </p:nvSpPr>
        <p:spPr>
          <a:xfrm>
            <a:off x="4232689" y="1177026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36"/>
          <p:cNvSpPr txBox="1"/>
          <p:nvPr>
            <p:ph idx="7" type="body"/>
          </p:nvPr>
        </p:nvSpPr>
        <p:spPr>
          <a:xfrm>
            <a:off x="3727339" y="3872995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7" name="Google Shape;457;p36"/>
          <p:cNvSpPr txBox="1"/>
          <p:nvPr>
            <p:ph idx="8" type="body"/>
          </p:nvPr>
        </p:nvSpPr>
        <p:spPr>
          <a:xfrm>
            <a:off x="3727350" y="4187467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8" name="Google Shape;458;p36"/>
          <p:cNvSpPr/>
          <p:nvPr/>
        </p:nvSpPr>
        <p:spPr>
          <a:xfrm>
            <a:off x="4232689" y="3154976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36"/>
          <p:cNvSpPr txBox="1"/>
          <p:nvPr>
            <p:ph idx="9" type="body"/>
          </p:nvPr>
        </p:nvSpPr>
        <p:spPr>
          <a:xfrm>
            <a:off x="6491914" y="1898986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0" name="Google Shape;460;p36"/>
          <p:cNvSpPr txBox="1"/>
          <p:nvPr>
            <p:ph idx="13" type="body"/>
          </p:nvPr>
        </p:nvSpPr>
        <p:spPr>
          <a:xfrm>
            <a:off x="6491925" y="221739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1" name="Google Shape;461;p36"/>
          <p:cNvSpPr/>
          <p:nvPr/>
        </p:nvSpPr>
        <p:spPr>
          <a:xfrm>
            <a:off x="6997264" y="118490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36"/>
          <p:cNvSpPr txBox="1"/>
          <p:nvPr>
            <p:ph idx="14" type="body"/>
          </p:nvPr>
        </p:nvSpPr>
        <p:spPr>
          <a:xfrm>
            <a:off x="6491914" y="3880877"/>
            <a:ext cx="16893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857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indent="-2857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indent="-2857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6pPr>
            <a:lvl7pPr indent="-2857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7pPr>
            <a:lvl8pPr indent="-2857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8pPr>
            <a:lvl9pPr indent="-2857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36"/>
          <p:cNvSpPr txBox="1"/>
          <p:nvPr>
            <p:ph idx="15" type="body"/>
          </p:nvPr>
        </p:nvSpPr>
        <p:spPr>
          <a:xfrm>
            <a:off x="6491925" y="4195349"/>
            <a:ext cx="16893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4" name="Google Shape;464;p36"/>
          <p:cNvSpPr/>
          <p:nvPr/>
        </p:nvSpPr>
        <p:spPr>
          <a:xfrm>
            <a:off x="6997264" y="3162858"/>
            <a:ext cx="678600" cy="67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65" name="Google Shape;465;p36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cess- half gray">
  <p:cSld name="SECTION_TITLE_AND_DESCRIPTION_1_1_1_3_4_1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-25300" y="-23675"/>
            <a:ext cx="3691500" cy="520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>
            <p:ph type="title"/>
          </p:nvPr>
        </p:nvSpPr>
        <p:spPr>
          <a:xfrm>
            <a:off x="453150" y="474850"/>
            <a:ext cx="23367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37"/>
          <p:cNvSpPr txBox="1"/>
          <p:nvPr>
            <p:ph idx="1" type="body"/>
          </p:nvPr>
        </p:nvSpPr>
        <p:spPr>
          <a:xfrm>
            <a:off x="5370500" y="1012966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37"/>
          <p:cNvSpPr txBox="1"/>
          <p:nvPr>
            <p:ph idx="2" type="body"/>
          </p:nvPr>
        </p:nvSpPr>
        <p:spPr>
          <a:xfrm>
            <a:off x="5370500" y="1362484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75" name="Google Shape;475;p37"/>
          <p:cNvSpPr txBox="1"/>
          <p:nvPr>
            <p:ph idx="3" type="body"/>
          </p:nvPr>
        </p:nvSpPr>
        <p:spPr>
          <a:xfrm>
            <a:off x="5370500" y="2378266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37"/>
          <p:cNvSpPr txBox="1"/>
          <p:nvPr>
            <p:ph idx="4" type="body"/>
          </p:nvPr>
        </p:nvSpPr>
        <p:spPr>
          <a:xfrm>
            <a:off x="5370500" y="2727784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77" name="Google Shape;477;p37"/>
          <p:cNvSpPr txBox="1"/>
          <p:nvPr>
            <p:ph idx="5" type="body"/>
          </p:nvPr>
        </p:nvSpPr>
        <p:spPr>
          <a:xfrm>
            <a:off x="5370500" y="3766728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37"/>
          <p:cNvSpPr txBox="1"/>
          <p:nvPr>
            <p:ph idx="6" type="body"/>
          </p:nvPr>
        </p:nvSpPr>
        <p:spPr>
          <a:xfrm>
            <a:off x="5370500" y="4116246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pic>
        <p:nvPicPr>
          <p:cNvPr id="479" name="Google Shape;47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298" y="1736119"/>
            <a:ext cx="1689300" cy="1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7"/>
          <p:cNvSpPr/>
          <p:nvPr/>
        </p:nvSpPr>
        <p:spPr>
          <a:xfrm>
            <a:off x="3617450" y="1222675"/>
            <a:ext cx="1687625" cy="535500"/>
          </a:xfrm>
          <a:custGeom>
            <a:rect b="b" l="l" r="r" t="t"/>
            <a:pathLst>
              <a:path extrusionOk="0" h="21420" w="67505">
                <a:moveTo>
                  <a:pt x="0" y="21420"/>
                </a:moveTo>
                <a:lnTo>
                  <a:pt x="37971" y="325"/>
                </a:lnTo>
                <a:lnTo>
                  <a:pt x="67505" y="0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81" name="Google Shape;481;p37"/>
          <p:cNvCxnSpPr>
            <a:stCxn id="479" idx="3"/>
          </p:cNvCxnSpPr>
          <p:nvPr/>
        </p:nvCxnSpPr>
        <p:spPr>
          <a:xfrm flipH="1" rot="10800000">
            <a:off x="4511598" y="2571769"/>
            <a:ext cx="7773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37"/>
          <p:cNvSpPr/>
          <p:nvPr/>
        </p:nvSpPr>
        <p:spPr>
          <a:xfrm flipH="1" rot="10800000">
            <a:off x="3617450" y="3408134"/>
            <a:ext cx="1687625" cy="535500"/>
          </a:xfrm>
          <a:custGeom>
            <a:rect b="b" l="l" r="r" t="t"/>
            <a:pathLst>
              <a:path extrusionOk="0" h="21420" w="67505">
                <a:moveTo>
                  <a:pt x="0" y="21420"/>
                </a:moveTo>
                <a:lnTo>
                  <a:pt x="37971" y="325"/>
                </a:lnTo>
                <a:lnTo>
                  <a:pt x="67505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3" name="Google Shape;483;p37"/>
          <p:cNvSpPr txBox="1"/>
          <p:nvPr>
            <p:ph idx="7" type="subTitle"/>
          </p:nvPr>
        </p:nvSpPr>
        <p:spPr>
          <a:xfrm>
            <a:off x="510925" y="1619275"/>
            <a:ext cx="16893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484" name="Google Shape;484;p37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cess -white">
  <p:cSld name="SECTION_TITLE_AND_DESCRIPTION_1_1_1_3_4_1_1"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 txBox="1"/>
          <p:nvPr>
            <p:ph type="title"/>
          </p:nvPr>
        </p:nvSpPr>
        <p:spPr>
          <a:xfrm>
            <a:off x="453150" y="474850"/>
            <a:ext cx="23367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8" name="Google Shape;48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38"/>
          <p:cNvSpPr txBox="1"/>
          <p:nvPr>
            <p:ph idx="1" type="body"/>
          </p:nvPr>
        </p:nvSpPr>
        <p:spPr>
          <a:xfrm>
            <a:off x="5218100" y="1012966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38"/>
          <p:cNvSpPr txBox="1"/>
          <p:nvPr>
            <p:ph idx="2" type="body"/>
          </p:nvPr>
        </p:nvSpPr>
        <p:spPr>
          <a:xfrm>
            <a:off x="5218100" y="1362484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91" name="Google Shape;491;p38"/>
          <p:cNvSpPr txBox="1"/>
          <p:nvPr>
            <p:ph idx="3" type="body"/>
          </p:nvPr>
        </p:nvSpPr>
        <p:spPr>
          <a:xfrm>
            <a:off x="5218100" y="2378266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38"/>
          <p:cNvSpPr txBox="1"/>
          <p:nvPr>
            <p:ph idx="4" type="body"/>
          </p:nvPr>
        </p:nvSpPr>
        <p:spPr>
          <a:xfrm>
            <a:off x="5218100" y="2727784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93" name="Google Shape;493;p38"/>
          <p:cNvSpPr txBox="1"/>
          <p:nvPr>
            <p:ph idx="5" type="body"/>
          </p:nvPr>
        </p:nvSpPr>
        <p:spPr>
          <a:xfrm>
            <a:off x="5218100" y="3766728"/>
            <a:ext cx="3359100" cy="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38"/>
          <p:cNvSpPr txBox="1"/>
          <p:nvPr>
            <p:ph idx="6" type="body"/>
          </p:nvPr>
        </p:nvSpPr>
        <p:spPr>
          <a:xfrm>
            <a:off x="5218100" y="4116246"/>
            <a:ext cx="33591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pic>
        <p:nvPicPr>
          <p:cNvPr id="495" name="Google Shape;4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298" y="1736119"/>
            <a:ext cx="1689300" cy="1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8"/>
          <p:cNvSpPr/>
          <p:nvPr/>
        </p:nvSpPr>
        <p:spPr>
          <a:xfrm>
            <a:off x="3617450" y="1222675"/>
            <a:ext cx="1687625" cy="535500"/>
          </a:xfrm>
          <a:custGeom>
            <a:rect b="b" l="l" r="r" t="t"/>
            <a:pathLst>
              <a:path extrusionOk="0" h="21420" w="67505">
                <a:moveTo>
                  <a:pt x="0" y="21420"/>
                </a:moveTo>
                <a:lnTo>
                  <a:pt x="37971" y="325"/>
                </a:lnTo>
                <a:lnTo>
                  <a:pt x="67505" y="0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97" name="Google Shape;497;p38"/>
          <p:cNvCxnSpPr>
            <a:stCxn id="495" idx="3"/>
          </p:cNvCxnSpPr>
          <p:nvPr/>
        </p:nvCxnSpPr>
        <p:spPr>
          <a:xfrm flipH="1" rot="10800000">
            <a:off x="4511598" y="2571769"/>
            <a:ext cx="7773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38"/>
          <p:cNvSpPr/>
          <p:nvPr/>
        </p:nvSpPr>
        <p:spPr>
          <a:xfrm flipH="1" rot="10800000">
            <a:off x="3617450" y="3408134"/>
            <a:ext cx="1687625" cy="535500"/>
          </a:xfrm>
          <a:custGeom>
            <a:rect b="b" l="l" r="r" t="t"/>
            <a:pathLst>
              <a:path extrusionOk="0" h="21420" w="67505">
                <a:moveTo>
                  <a:pt x="0" y="21420"/>
                </a:moveTo>
                <a:lnTo>
                  <a:pt x="37971" y="325"/>
                </a:lnTo>
                <a:lnTo>
                  <a:pt x="67505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9" name="Google Shape;499;p38"/>
          <p:cNvSpPr txBox="1"/>
          <p:nvPr>
            <p:ph idx="7" type="subTitle"/>
          </p:nvPr>
        </p:nvSpPr>
        <p:spPr>
          <a:xfrm>
            <a:off x="510925" y="1619275"/>
            <a:ext cx="1689300" cy="1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00" name="Google Shape;500;p38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values gray">
  <p:cSld name="SECTION_TITLE_AND_DESCRIPTION_1_1_1_3_3">
    <p:bg>
      <p:bgPr>
        <a:solidFill>
          <a:schemeClr val="lt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39"/>
          <p:cNvCxnSpPr/>
          <p:nvPr/>
        </p:nvCxnSpPr>
        <p:spPr>
          <a:xfrm>
            <a:off x="-70450" y="2232574"/>
            <a:ext cx="9411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39"/>
          <p:cNvSpPr/>
          <p:nvPr/>
        </p:nvSpPr>
        <p:spPr>
          <a:xfrm>
            <a:off x="688295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 txBox="1"/>
          <p:nvPr>
            <p:ph type="title"/>
          </p:nvPr>
        </p:nvSpPr>
        <p:spPr>
          <a:xfrm>
            <a:off x="874275" y="474850"/>
            <a:ext cx="35103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5" name="Google Shape;505;p39"/>
          <p:cNvSpPr txBox="1"/>
          <p:nvPr>
            <p:ph idx="1" type="subTitle"/>
          </p:nvPr>
        </p:nvSpPr>
        <p:spPr>
          <a:xfrm>
            <a:off x="4687000" y="537650"/>
            <a:ext cx="26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6" name="Google Shape;506;p39"/>
          <p:cNvSpPr txBox="1"/>
          <p:nvPr>
            <p:ph idx="2" type="body"/>
          </p:nvPr>
        </p:nvSpPr>
        <p:spPr>
          <a:xfrm>
            <a:off x="9302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39"/>
          <p:cNvSpPr txBox="1"/>
          <p:nvPr>
            <p:ph idx="3" type="body"/>
          </p:nvPr>
        </p:nvSpPr>
        <p:spPr>
          <a:xfrm>
            <a:off x="9303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8" name="Google Shape;508;p39"/>
          <p:cNvSpPr/>
          <p:nvPr/>
        </p:nvSpPr>
        <p:spPr>
          <a:xfrm>
            <a:off x="113315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 txBox="1"/>
          <p:nvPr>
            <p:ph idx="4" type="body"/>
          </p:nvPr>
        </p:nvSpPr>
        <p:spPr>
          <a:xfrm>
            <a:off x="28213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39"/>
          <p:cNvSpPr txBox="1"/>
          <p:nvPr>
            <p:ph idx="5" type="body"/>
          </p:nvPr>
        </p:nvSpPr>
        <p:spPr>
          <a:xfrm>
            <a:off x="28215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11" name="Google Shape;511;p39"/>
          <p:cNvSpPr/>
          <p:nvPr/>
        </p:nvSpPr>
        <p:spPr>
          <a:xfrm>
            <a:off x="302430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9"/>
          <p:cNvSpPr txBox="1"/>
          <p:nvPr>
            <p:ph idx="6" type="body"/>
          </p:nvPr>
        </p:nvSpPr>
        <p:spPr>
          <a:xfrm>
            <a:off x="47126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39"/>
          <p:cNvSpPr txBox="1"/>
          <p:nvPr>
            <p:ph idx="7" type="body"/>
          </p:nvPr>
        </p:nvSpPr>
        <p:spPr>
          <a:xfrm>
            <a:off x="47128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14" name="Google Shape;514;p39"/>
          <p:cNvSpPr/>
          <p:nvPr/>
        </p:nvSpPr>
        <p:spPr>
          <a:xfrm>
            <a:off x="491560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 txBox="1"/>
          <p:nvPr>
            <p:ph idx="8" type="body"/>
          </p:nvPr>
        </p:nvSpPr>
        <p:spPr>
          <a:xfrm>
            <a:off x="66800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39"/>
          <p:cNvSpPr txBox="1"/>
          <p:nvPr>
            <p:ph idx="9" type="body"/>
          </p:nvPr>
        </p:nvSpPr>
        <p:spPr>
          <a:xfrm>
            <a:off x="66801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17" name="Google Shape;517;p39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9" name="Google Shape;519;p39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values blue">
  <p:cSld name="SECTION_TITLE_AND_DESCRIPTION_1_1_1_3_3_1"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40"/>
          <p:cNvCxnSpPr/>
          <p:nvPr/>
        </p:nvCxnSpPr>
        <p:spPr>
          <a:xfrm>
            <a:off x="-70450" y="2232574"/>
            <a:ext cx="9411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0"/>
          <p:cNvSpPr/>
          <p:nvPr/>
        </p:nvSpPr>
        <p:spPr>
          <a:xfrm>
            <a:off x="688295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 txBox="1"/>
          <p:nvPr>
            <p:ph type="title"/>
          </p:nvPr>
        </p:nvSpPr>
        <p:spPr>
          <a:xfrm>
            <a:off x="874275" y="474850"/>
            <a:ext cx="35103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4" name="Google Shape;524;p40"/>
          <p:cNvSpPr txBox="1"/>
          <p:nvPr>
            <p:ph idx="1" type="subTitle"/>
          </p:nvPr>
        </p:nvSpPr>
        <p:spPr>
          <a:xfrm>
            <a:off x="4687000" y="537650"/>
            <a:ext cx="26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40"/>
          <p:cNvSpPr txBox="1"/>
          <p:nvPr>
            <p:ph idx="2" type="body"/>
          </p:nvPr>
        </p:nvSpPr>
        <p:spPr>
          <a:xfrm>
            <a:off x="9302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40"/>
          <p:cNvSpPr txBox="1"/>
          <p:nvPr>
            <p:ph idx="3" type="body"/>
          </p:nvPr>
        </p:nvSpPr>
        <p:spPr>
          <a:xfrm>
            <a:off x="9303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40"/>
          <p:cNvSpPr/>
          <p:nvPr/>
        </p:nvSpPr>
        <p:spPr>
          <a:xfrm>
            <a:off x="113315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 txBox="1"/>
          <p:nvPr>
            <p:ph idx="4" type="body"/>
          </p:nvPr>
        </p:nvSpPr>
        <p:spPr>
          <a:xfrm>
            <a:off x="28213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40"/>
          <p:cNvSpPr txBox="1"/>
          <p:nvPr>
            <p:ph idx="5" type="body"/>
          </p:nvPr>
        </p:nvSpPr>
        <p:spPr>
          <a:xfrm>
            <a:off x="28215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40"/>
          <p:cNvSpPr/>
          <p:nvPr/>
        </p:nvSpPr>
        <p:spPr>
          <a:xfrm>
            <a:off x="302430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 txBox="1"/>
          <p:nvPr>
            <p:ph idx="6" type="body"/>
          </p:nvPr>
        </p:nvSpPr>
        <p:spPr>
          <a:xfrm>
            <a:off x="47126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40"/>
          <p:cNvSpPr txBox="1"/>
          <p:nvPr>
            <p:ph idx="7" type="body"/>
          </p:nvPr>
        </p:nvSpPr>
        <p:spPr>
          <a:xfrm>
            <a:off x="47128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3" name="Google Shape;533;p40"/>
          <p:cNvSpPr/>
          <p:nvPr/>
        </p:nvSpPr>
        <p:spPr>
          <a:xfrm>
            <a:off x="4915600" y="17254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 txBox="1"/>
          <p:nvPr>
            <p:ph idx="8" type="body"/>
          </p:nvPr>
        </p:nvSpPr>
        <p:spPr>
          <a:xfrm>
            <a:off x="66800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40"/>
          <p:cNvSpPr txBox="1"/>
          <p:nvPr>
            <p:ph idx="9" type="body"/>
          </p:nvPr>
        </p:nvSpPr>
        <p:spPr>
          <a:xfrm>
            <a:off x="66801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40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8" name="Google Shape;538;p40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le Slide Light Gray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567175" y="916800"/>
            <a:ext cx="3797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67350" y="2304950"/>
            <a:ext cx="4527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5"/>
          <p:cNvCxnSpPr/>
          <p:nvPr/>
        </p:nvCxnSpPr>
        <p:spPr>
          <a:xfrm flipH="1" rot="10800000">
            <a:off x="669300" y="2183350"/>
            <a:ext cx="3768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975" y="4226950"/>
            <a:ext cx="1217050" cy="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values white">
  <p:cSld name="SECTION_TITLE_AND_DESCRIPTION_1_1_1_3_1"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874275" y="474850"/>
            <a:ext cx="35103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41"/>
          <p:cNvSpPr txBox="1"/>
          <p:nvPr>
            <p:ph idx="1" type="subTitle"/>
          </p:nvPr>
        </p:nvSpPr>
        <p:spPr>
          <a:xfrm>
            <a:off x="4687000" y="537650"/>
            <a:ext cx="26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2" name="Google Shape;542;p41"/>
          <p:cNvSpPr txBox="1"/>
          <p:nvPr>
            <p:ph idx="2" type="body"/>
          </p:nvPr>
        </p:nvSpPr>
        <p:spPr>
          <a:xfrm>
            <a:off x="930200" y="26754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41"/>
          <p:cNvSpPr txBox="1"/>
          <p:nvPr>
            <p:ph idx="3" type="body"/>
          </p:nvPr>
        </p:nvSpPr>
        <p:spPr>
          <a:xfrm>
            <a:off x="930350" y="32640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4" name="Google Shape;544;p41"/>
          <p:cNvSpPr/>
          <p:nvPr/>
        </p:nvSpPr>
        <p:spPr>
          <a:xfrm>
            <a:off x="1133150" y="14968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 txBox="1"/>
          <p:nvPr>
            <p:ph idx="4" type="body"/>
          </p:nvPr>
        </p:nvSpPr>
        <p:spPr>
          <a:xfrm>
            <a:off x="2821350" y="26754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41"/>
          <p:cNvSpPr txBox="1"/>
          <p:nvPr>
            <p:ph idx="5" type="body"/>
          </p:nvPr>
        </p:nvSpPr>
        <p:spPr>
          <a:xfrm>
            <a:off x="2821500" y="32640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7" name="Google Shape;547;p41"/>
          <p:cNvSpPr/>
          <p:nvPr/>
        </p:nvSpPr>
        <p:spPr>
          <a:xfrm>
            <a:off x="3024300" y="14968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6" type="body"/>
          </p:nvPr>
        </p:nvSpPr>
        <p:spPr>
          <a:xfrm>
            <a:off x="4712650" y="26754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41"/>
          <p:cNvSpPr txBox="1"/>
          <p:nvPr>
            <p:ph idx="7" type="body"/>
          </p:nvPr>
        </p:nvSpPr>
        <p:spPr>
          <a:xfrm>
            <a:off x="4712800" y="32640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50" name="Google Shape;550;p41"/>
          <p:cNvSpPr/>
          <p:nvPr/>
        </p:nvSpPr>
        <p:spPr>
          <a:xfrm>
            <a:off x="4915600" y="14968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1"/>
          <p:cNvSpPr txBox="1"/>
          <p:nvPr>
            <p:ph idx="8" type="body"/>
          </p:nvPr>
        </p:nvSpPr>
        <p:spPr>
          <a:xfrm>
            <a:off x="6680000" y="26754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p41"/>
          <p:cNvSpPr txBox="1"/>
          <p:nvPr>
            <p:ph idx="9" type="body"/>
          </p:nvPr>
        </p:nvSpPr>
        <p:spPr>
          <a:xfrm>
            <a:off x="6680150" y="32640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53" name="Google Shape;553;p41"/>
          <p:cNvSpPr/>
          <p:nvPr/>
        </p:nvSpPr>
        <p:spPr>
          <a:xfrm>
            <a:off x="6882950" y="14968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916625" y="3077000"/>
            <a:ext cx="144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1"/>
          <p:cNvCxnSpPr/>
          <p:nvPr/>
        </p:nvCxnSpPr>
        <p:spPr>
          <a:xfrm>
            <a:off x="2808525" y="3069075"/>
            <a:ext cx="144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41"/>
          <p:cNvCxnSpPr/>
          <p:nvPr/>
        </p:nvCxnSpPr>
        <p:spPr>
          <a:xfrm>
            <a:off x="4712500" y="3069075"/>
            <a:ext cx="144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41"/>
          <p:cNvCxnSpPr/>
          <p:nvPr/>
        </p:nvCxnSpPr>
        <p:spPr>
          <a:xfrm>
            <a:off x="6604400" y="3061150"/>
            <a:ext cx="144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41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0" name="Google Shape;560;p41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Benefits -gray">
  <p:cSld name="SECTION_TITLE_AND_DESCRIPTION_1_1_1_3_2">
    <p:bg>
      <p:bgPr>
        <a:solidFill>
          <a:schemeClr val="lt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42"/>
          <p:cNvCxnSpPr/>
          <p:nvPr/>
        </p:nvCxnSpPr>
        <p:spPr>
          <a:xfrm>
            <a:off x="9236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42"/>
          <p:cNvSpPr txBox="1"/>
          <p:nvPr>
            <p:ph type="title"/>
          </p:nvPr>
        </p:nvSpPr>
        <p:spPr>
          <a:xfrm>
            <a:off x="874275" y="474850"/>
            <a:ext cx="51372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4" name="Google Shape;56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2"/>
          <p:cNvSpPr txBox="1"/>
          <p:nvPr>
            <p:ph idx="1" type="body"/>
          </p:nvPr>
        </p:nvSpPr>
        <p:spPr>
          <a:xfrm>
            <a:off x="930200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42"/>
          <p:cNvSpPr txBox="1"/>
          <p:nvPr>
            <p:ph idx="2" type="body"/>
          </p:nvPr>
        </p:nvSpPr>
        <p:spPr>
          <a:xfrm>
            <a:off x="9304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7" name="Google Shape;567;p42"/>
          <p:cNvSpPr/>
          <p:nvPr/>
        </p:nvSpPr>
        <p:spPr>
          <a:xfrm>
            <a:off x="13841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"/>
          <p:cNvSpPr txBox="1"/>
          <p:nvPr>
            <p:ph idx="3" type="body"/>
          </p:nvPr>
        </p:nvSpPr>
        <p:spPr>
          <a:xfrm>
            <a:off x="3607702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" name="Google Shape;569;p42"/>
          <p:cNvSpPr txBox="1"/>
          <p:nvPr>
            <p:ph idx="4" type="body"/>
          </p:nvPr>
        </p:nvSpPr>
        <p:spPr>
          <a:xfrm>
            <a:off x="36079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0" name="Google Shape;570;p42"/>
          <p:cNvSpPr/>
          <p:nvPr/>
        </p:nvSpPr>
        <p:spPr>
          <a:xfrm>
            <a:off x="40648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2"/>
          <p:cNvSpPr txBox="1"/>
          <p:nvPr>
            <p:ph idx="5" type="body"/>
          </p:nvPr>
        </p:nvSpPr>
        <p:spPr>
          <a:xfrm>
            <a:off x="6049598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2" name="Google Shape;572;p42"/>
          <p:cNvSpPr txBox="1"/>
          <p:nvPr>
            <p:ph idx="6" type="body"/>
          </p:nvPr>
        </p:nvSpPr>
        <p:spPr>
          <a:xfrm>
            <a:off x="6049797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3" name="Google Shape;573;p42"/>
          <p:cNvSpPr/>
          <p:nvPr/>
        </p:nvSpPr>
        <p:spPr>
          <a:xfrm>
            <a:off x="65033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42"/>
          <p:cNvCxnSpPr/>
          <p:nvPr/>
        </p:nvCxnSpPr>
        <p:spPr>
          <a:xfrm>
            <a:off x="36058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42"/>
          <p:cNvCxnSpPr/>
          <p:nvPr/>
        </p:nvCxnSpPr>
        <p:spPr>
          <a:xfrm>
            <a:off x="6031376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2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Benefits - blue">
  <p:cSld name="SECTION_TITLE_AND_DESCRIPTION_1_1_1_3_2_1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43"/>
          <p:cNvCxnSpPr/>
          <p:nvPr/>
        </p:nvCxnSpPr>
        <p:spPr>
          <a:xfrm>
            <a:off x="9236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43"/>
          <p:cNvSpPr txBox="1"/>
          <p:nvPr>
            <p:ph type="title"/>
          </p:nvPr>
        </p:nvSpPr>
        <p:spPr>
          <a:xfrm>
            <a:off x="874275" y="474850"/>
            <a:ext cx="51372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0" name="Google Shape;58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43"/>
          <p:cNvSpPr txBox="1"/>
          <p:nvPr>
            <p:ph idx="1" type="body"/>
          </p:nvPr>
        </p:nvSpPr>
        <p:spPr>
          <a:xfrm>
            <a:off x="930200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43"/>
          <p:cNvSpPr txBox="1"/>
          <p:nvPr>
            <p:ph idx="2" type="body"/>
          </p:nvPr>
        </p:nvSpPr>
        <p:spPr>
          <a:xfrm>
            <a:off x="9304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43"/>
          <p:cNvSpPr/>
          <p:nvPr/>
        </p:nvSpPr>
        <p:spPr>
          <a:xfrm>
            <a:off x="13841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3"/>
          <p:cNvSpPr txBox="1"/>
          <p:nvPr>
            <p:ph idx="3" type="body"/>
          </p:nvPr>
        </p:nvSpPr>
        <p:spPr>
          <a:xfrm>
            <a:off x="3607702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43"/>
          <p:cNvSpPr txBox="1"/>
          <p:nvPr>
            <p:ph idx="4" type="body"/>
          </p:nvPr>
        </p:nvSpPr>
        <p:spPr>
          <a:xfrm>
            <a:off x="36079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43"/>
          <p:cNvSpPr/>
          <p:nvPr/>
        </p:nvSpPr>
        <p:spPr>
          <a:xfrm>
            <a:off x="40648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 txBox="1"/>
          <p:nvPr>
            <p:ph idx="5" type="body"/>
          </p:nvPr>
        </p:nvSpPr>
        <p:spPr>
          <a:xfrm>
            <a:off x="6049598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43"/>
          <p:cNvSpPr txBox="1"/>
          <p:nvPr>
            <p:ph idx="6" type="body"/>
          </p:nvPr>
        </p:nvSpPr>
        <p:spPr>
          <a:xfrm>
            <a:off x="6049797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43"/>
          <p:cNvSpPr/>
          <p:nvPr/>
        </p:nvSpPr>
        <p:spPr>
          <a:xfrm>
            <a:off x="65033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43"/>
          <p:cNvCxnSpPr/>
          <p:nvPr/>
        </p:nvCxnSpPr>
        <p:spPr>
          <a:xfrm>
            <a:off x="36058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43"/>
          <p:cNvCxnSpPr/>
          <p:nvPr/>
        </p:nvCxnSpPr>
        <p:spPr>
          <a:xfrm>
            <a:off x="6031376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43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Benefits - red">
  <p:cSld name="SECTION_TITLE_AND_DESCRIPTION_1_1_1_3_2_1_1">
    <p:bg>
      <p:bgPr>
        <a:solidFill>
          <a:schemeClr val="accent3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4"/>
          <p:cNvSpPr txBox="1"/>
          <p:nvPr>
            <p:ph type="title"/>
          </p:nvPr>
        </p:nvSpPr>
        <p:spPr>
          <a:xfrm>
            <a:off x="874275" y="474850"/>
            <a:ext cx="51372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44"/>
          <p:cNvSpPr txBox="1"/>
          <p:nvPr>
            <p:ph idx="1" type="body"/>
          </p:nvPr>
        </p:nvSpPr>
        <p:spPr>
          <a:xfrm>
            <a:off x="930200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7" name="Google Shape;597;p44"/>
          <p:cNvSpPr txBox="1"/>
          <p:nvPr>
            <p:ph idx="2" type="body"/>
          </p:nvPr>
        </p:nvSpPr>
        <p:spPr>
          <a:xfrm>
            <a:off x="9304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44"/>
          <p:cNvSpPr/>
          <p:nvPr/>
        </p:nvSpPr>
        <p:spPr>
          <a:xfrm>
            <a:off x="13841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 txBox="1"/>
          <p:nvPr>
            <p:ph idx="3" type="body"/>
          </p:nvPr>
        </p:nvSpPr>
        <p:spPr>
          <a:xfrm>
            <a:off x="3607702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0" name="Google Shape;600;p44"/>
          <p:cNvSpPr txBox="1"/>
          <p:nvPr>
            <p:ph idx="4" type="body"/>
          </p:nvPr>
        </p:nvSpPr>
        <p:spPr>
          <a:xfrm>
            <a:off x="36079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1" name="Google Shape;601;p44"/>
          <p:cNvSpPr/>
          <p:nvPr/>
        </p:nvSpPr>
        <p:spPr>
          <a:xfrm>
            <a:off x="40648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5" type="body"/>
          </p:nvPr>
        </p:nvSpPr>
        <p:spPr>
          <a:xfrm>
            <a:off x="6049598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44"/>
          <p:cNvSpPr txBox="1"/>
          <p:nvPr>
            <p:ph idx="6" type="body"/>
          </p:nvPr>
        </p:nvSpPr>
        <p:spPr>
          <a:xfrm>
            <a:off x="6049797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44"/>
          <p:cNvSpPr/>
          <p:nvPr/>
        </p:nvSpPr>
        <p:spPr>
          <a:xfrm>
            <a:off x="6503350" y="1370924"/>
            <a:ext cx="1014300" cy="101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6600000" dist="1143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44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Benefits -white">
  <p:cSld name="SECTION_TITLE_AND_DESCRIPTION_1_1_1_3_1_1">
    <p:bg>
      <p:bgPr>
        <a:solidFill>
          <a:srgbClr val="FFFF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5"/>
          <p:cNvSpPr txBox="1"/>
          <p:nvPr>
            <p:ph type="title"/>
          </p:nvPr>
        </p:nvSpPr>
        <p:spPr>
          <a:xfrm>
            <a:off x="874275" y="474850"/>
            <a:ext cx="5712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08" name="Google Shape;608;p45"/>
          <p:cNvCxnSpPr/>
          <p:nvPr/>
        </p:nvCxnSpPr>
        <p:spPr>
          <a:xfrm>
            <a:off x="9236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5"/>
          <p:cNvSpPr txBox="1"/>
          <p:nvPr>
            <p:ph idx="1" type="body"/>
          </p:nvPr>
        </p:nvSpPr>
        <p:spPr>
          <a:xfrm>
            <a:off x="930200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0" name="Google Shape;610;p45"/>
          <p:cNvSpPr txBox="1"/>
          <p:nvPr>
            <p:ph idx="2" type="body"/>
          </p:nvPr>
        </p:nvSpPr>
        <p:spPr>
          <a:xfrm>
            <a:off x="9304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1" name="Google Shape;611;p45"/>
          <p:cNvSpPr/>
          <p:nvPr/>
        </p:nvSpPr>
        <p:spPr>
          <a:xfrm>
            <a:off x="1384150" y="13709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 txBox="1"/>
          <p:nvPr>
            <p:ph idx="3" type="body"/>
          </p:nvPr>
        </p:nvSpPr>
        <p:spPr>
          <a:xfrm>
            <a:off x="3607702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45"/>
          <p:cNvSpPr txBox="1"/>
          <p:nvPr>
            <p:ph idx="4" type="body"/>
          </p:nvPr>
        </p:nvSpPr>
        <p:spPr>
          <a:xfrm>
            <a:off x="3607903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4" name="Google Shape;614;p45"/>
          <p:cNvSpPr/>
          <p:nvPr/>
        </p:nvSpPr>
        <p:spPr>
          <a:xfrm>
            <a:off x="4064850" y="13709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 txBox="1"/>
          <p:nvPr>
            <p:ph idx="5" type="body"/>
          </p:nvPr>
        </p:nvSpPr>
        <p:spPr>
          <a:xfrm>
            <a:off x="6049598" y="2549575"/>
            <a:ext cx="19218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45"/>
          <p:cNvSpPr txBox="1"/>
          <p:nvPr>
            <p:ph idx="6" type="body"/>
          </p:nvPr>
        </p:nvSpPr>
        <p:spPr>
          <a:xfrm>
            <a:off x="6049797" y="2985750"/>
            <a:ext cx="1921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7" name="Google Shape;617;p45"/>
          <p:cNvSpPr/>
          <p:nvPr/>
        </p:nvSpPr>
        <p:spPr>
          <a:xfrm>
            <a:off x="6503350" y="1370924"/>
            <a:ext cx="1014300" cy="10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45"/>
          <p:cNvCxnSpPr/>
          <p:nvPr/>
        </p:nvCxnSpPr>
        <p:spPr>
          <a:xfrm>
            <a:off x="3605850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5"/>
          <p:cNvCxnSpPr/>
          <p:nvPr/>
        </p:nvCxnSpPr>
        <p:spPr>
          <a:xfrm>
            <a:off x="6031376" y="2948500"/>
            <a:ext cx="1932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5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2" name="Google Shape;622;p45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Approaches gray">
  <p:cSld name="SECTION_TITLE_AND_DESCRIPTION_1_1_1_1">
    <p:bg>
      <p:bgPr>
        <a:solidFill>
          <a:schemeClr val="lt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6"/>
          <p:cNvSpPr/>
          <p:nvPr/>
        </p:nvSpPr>
        <p:spPr>
          <a:xfrm>
            <a:off x="842425" y="2001600"/>
            <a:ext cx="17235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 txBox="1"/>
          <p:nvPr>
            <p:ph type="title"/>
          </p:nvPr>
        </p:nvSpPr>
        <p:spPr>
          <a:xfrm>
            <a:off x="721875" y="474850"/>
            <a:ext cx="3300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6" name="Google Shape;626;p46"/>
          <p:cNvSpPr txBox="1"/>
          <p:nvPr>
            <p:ph idx="1" type="subTitle"/>
          </p:nvPr>
        </p:nvSpPr>
        <p:spPr>
          <a:xfrm>
            <a:off x="4878675" y="613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7" name="Google Shape;627;p46"/>
          <p:cNvSpPr txBox="1"/>
          <p:nvPr>
            <p:ph idx="2" type="body"/>
          </p:nvPr>
        </p:nvSpPr>
        <p:spPr>
          <a:xfrm>
            <a:off x="1056889" y="225722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8" name="Google Shape;628;p46"/>
          <p:cNvSpPr/>
          <p:nvPr/>
        </p:nvSpPr>
        <p:spPr>
          <a:xfrm>
            <a:off x="842425" y="4195432"/>
            <a:ext cx="17235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842425" y="2001600"/>
            <a:ext cx="17235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4878671" y="2001588"/>
            <a:ext cx="17235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4878671" y="4195416"/>
            <a:ext cx="17235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4878671" y="2001588"/>
            <a:ext cx="17235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6"/>
          <p:cNvSpPr txBox="1"/>
          <p:nvPr>
            <p:ph idx="3" type="body"/>
          </p:nvPr>
        </p:nvSpPr>
        <p:spPr>
          <a:xfrm>
            <a:off x="1056889" y="320240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4" name="Google Shape;634;p46"/>
          <p:cNvSpPr txBox="1"/>
          <p:nvPr>
            <p:ph idx="4" type="body"/>
          </p:nvPr>
        </p:nvSpPr>
        <p:spPr>
          <a:xfrm>
            <a:off x="5093135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5" type="body"/>
          </p:nvPr>
        </p:nvSpPr>
        <p:spPr>
          <a:xfrm>
            <a:off x="5093135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6812655" y="2001588"/>
            <a:ext cx="17235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6812655" y="4195416"/>
            <a:ext cx="17235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6812655" y="2001588"/>
            <a:ext cx="17235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6" type="body"/>
          </p:nvPr>
        </p:nvSpPr>
        <p:spPr>
          <a:xfrm>
            <a:off x="7027119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7" type="body"/>
          </p:nvPr>
        </p:nvSpPr>
        <p:spPr>
          <a:xfrm>
            <a:off x="7027119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1" name="Google Shape;641;p46"/>
          <p:cNvSpPr/>
          <p:nvPr/>
        </p:nvSpPr>
        <p:spPr>
          <a:xfrm>
            <a:off x="2860546" y="2001588"/>
            <a:ext cx="1723500" cy="253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2860546" y="4195416"/>
            <a:ext cx="17235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2860546" y="2001588"/>
            <a:ext cx="1723500" cy="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8" type="body"/>
          </p:nvPr>
        </p:nvSpPr>
        <p:spPr>
          <a:xfrm>
            <a:off x="3075010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5" name="Google Shape;645;p46"/>
          <p:cNvSpPr txBox="1"/>
          <p:nvPr>
            <p:ph idx="9" type="body"/>
          </p:nvPr>
        </p:nvSpPr>
        <p:spPr>
          <a:xfrm>
            <a:off x="3075010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6" name="Google Shape;646;p46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8" name="Google Shape;648;p46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Approaches white">
  <p:cSld name="SECTION_TITLE_AND_DESCRIPTION_1_1_1_1_1"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842425" y="2001600"/>
            <a:ext cx="1723500" cy="25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721875" y="474850"/>
            <a:ext cx="3300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4878675" y="613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3" name="Google Shape;653;p47"/>
          <p:cNvSpPr txBox="1"/>
          <p:nvPr>
            <p:ph idx="2" type="body"/>
          </p:nvPr>
        </p:nvSpPr>
        <p:spPr>
          <a:xfrm>
            <a:off x="1056889" y="225722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54" name="Google Shape;654;p47"/>
          <p:cNvSpPr/>
          <p:nvPr/>
        </p:nvSpPr>
        <p:spPr>
          <a:xfrm>
            <a:off x="842425" y="4195432"/>
            <a:ext cx="17235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842425" y="2001600"/>
            <a:ext cx="17235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4878671" y="2001588"/>
            <a:ext cx="1723500" cy="25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4878671" y="4195416"/>
            <a:ext cx="17235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4878671" y="2001588"/>
            <a:ext cx="17235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 txBox="1"/>
          <p:nvPr>
            <p:ph idx="3" type="body"/>
          </p:nvPr>
        </p:nvSpPr>
        <p:spPr>
          <a:xfrm>
            <a:off x="1056889" y="320240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4" type="body"/>
          </p:nvPr>
        </p:nvSpPr>
        <p:spPr>
          <a:xfrm>
            <a:off x="5093135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body"/>
          </p:nvPr>
        </p:nvSpPr>
        <p:spPr>
          <a:xfrm>
            <a:off x="5093135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2" name="Google Shape;662;p47"/>
          <p:cNvSpPr/>
          <p:nvPr/>
        </p:nvSpPr>
        <p:spPr>
          <a:xfrm>
            <a:off x="6812655" y="2001588"/>
            <a:ext cx="1723500" cy="25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6812655" y="4195416"/>
            <a:ext cx="17235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6812655" y="2001588"/>
            <a:ext cx="17235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7"/>
          <p:cNvSpPr txBox="1"/>
          <p:nvPr>
            <p:ph idx="6" type="body"/>
          </p:nvPr>
        </p:nvSpPr>
        <p:spPr>
          <a:xfrm>
            <a:off x="7027119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6" name="Google Shape;666;p47"/>
          <p:cNvSpPr txBox="1"/>
          <p:nvPr>
            <p:ph idx="7" type="body"/>
          </p:nvPr>
        </p:nvSpPr>
        <p:spPr>
          <a:xfrm>
            <a:off x="7027119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67" name="Google Shape;667;p47"/>
          <p:cNvSpPr/>
          <p:nvPr/>
        </p:nvSpPr>
        <p:spPr>
          <a:xfrm>
            <a:off x="2860546" y="2001588"/>
            <a:ext cx="1723500" cy="25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2860546" y="4195416"/>
            <a:ext cx="1723500" cy="3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2860546" y="2001588"/>
            <a:ext cx="17235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 txBox="1"/>
          <p:nvPr>
            <p:ph idx="8" type="body"/>
          </p:nvPr>
        </p:nvSpPr>
        <p:spPr>
          <a:xfrm>
            <a:off x="3075010" y="22258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71" name="Google Shape;671;p47"/>
          <p:cNvSpPr txBox="1"/>
          <p:nvPr>
            <p:ph idx="9" type="body"/>
          </p:nvPr>
        </p:nvSpPr>
        <p:spPr>
          <a:xfrm>
            <a:off x="3075010" y="3171050"/>
            <a:ext cx="1294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72" name="Google Shape;672;p47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4" name="Google Shape;674;p47"/>
          <p:cNvCxnSpPr/>
          <p:nvPr/>
        </p:nvCxnSpPr>
        <p:spPr>
          <a:xfrm rot="10800000">
            <a:off x="8729002" y="-7799"/>
            <a:ext cx="0" cy="515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Blank ">
  <p:cSld name="BLANK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_1_1"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Blank Red ">
  <p:cSld name="BLANK_1_1_1">
    <p:bg>
      <p:bgPr>
        <a:solidFill>
          <a:schemeClr val="accent3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Agenda - Gray ">
  <p:cSld name="SECTION_HEADER_2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8210451" cy="518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6"/>
          <p:cNvGrpSpPr/>
          <p:nvPr/>
        </p:nvGrpSpPr>
        <p:grpSpPr>
          <a:xfrm>
            <a:off x="830307" y="1190458"/>
            <a:ext cx="745763" cy="18366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ctrTitle"/>
          </p:nvPr>
        </p:nvSpPr>
        <p:spPr>
          <a:xfrm>
            <a:off x="2045021" y="14297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2383486" y="17660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4" type="ctrTitle"/>
          </p:nvPr>
        </p:nvSpPr>
        <p:spPr>
          <a:xfrm>
            <a:off x="2045031" y="22570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6" type="body"/>
          </p:nvPr>
        </p:nvSpPr>
        <p:spPr>
          <a:xfrm>
            <a:off x="2383503" y="25933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7" type="ctrTitle"/>
          </p:nvPr>
        </p:nvSpPr>
        <p:spPr>
          <a:xfrm>
            <a:off x="2045031" y="30844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9" type="body"/>
          </p:nvPr>
        </p:nvSpPr>
        <p:spPr>
          <a:xfrm>
            <a:off x="2383503" y="34207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3" type="ctrTitle"/>
          </p:nvPr>
        </p:nvSpPr>
        <p:spPr>
          <a:xfrm>
            <a:off x="2044142" y="39117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4" type="subTitle"/>
          </p:nvPr>
        </p:nvSpPr>
        <p:spPr>
          <a:xfrm>
            <a:off x="2389565" y="39117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5" type="body"/>
          </p:nvPr>
        </p:nvSpPr>
        <p:spPr>
          <a:xfrm>
            <a:off x="2382613" y="42480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6" type="ctrTitle"/>
          </p:nvPr>
        </p:nvSpPr>
        <p:spPr>
          <a:xfrm>
            <a:off x="5547646" y="1436161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7" type="subTitle"/>
          </p:nvPr>
        </p:nvSpPr>
        <p:spPr>
          <a:xfrm>
            <a:off x="5893062" y="14361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8" type="body"/>
          </p:nvPr>
        </p:nvSpPr>
        <p:spPr>
          <a:xfrm>
            <a:off x="5886111" y="17724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9" type="ctrTitle"/>
          </p:nvPr>
        </p:nvSpPr>
        <p:spPr>
          <a:xfrm>
            <a:off x="5547656" y="226351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20" type="subTitle"/>
          </p:nvPr>
        </p:nvSpPr>
        <p:spPr>
          <a:xfrm>
            <a:off x="5893079" y="22635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1" type="body"/>
          </p:nvPr>
        </p:nvSpPr>
        <p:spPr>
          <a:xfrm>
            <a:off x="5886128" y="259979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22" type="ctrTitle"/>
          </p:nvPr>
        </p:nvSpPr>
        <p:spPr>
          <a:xfrm>
            <a:off x="5547656" y="309086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3" type="subTitle"/>
          </p:nvPr>
        </p:nvSpPr>
        <p:spPr>
          <a:xfrm>
            <a:off x="5893079" y="30908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24" type="body"/>
          </p:nvPr>
        </p:nvSpPr>
        <p:spPr>
          <a:xfrm>
            <a:off x="5886128" y="34271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25" type="ctrTitle"/>
          </p:nvPr>
        </p:nvSpPr>
        <p:spPr>
          <a:xfrm>
            <a:off x="5546767" y="391821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6" type="subTitle"/>
          </p:nvPr>
        </p:nvSpPr>
        <p:spPr>
          <a:xfrm>
            <a:off x="5892190" y="39182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27" type="body"/>
          </p:nvPr>
        </p:nvSpPr>
        <p:spPr>
          <a:xfrm>
            <a:off x="5885238" y="425449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Blank Yellow">
  <p:cSld name="BLANK_1_1_1_1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1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Blank Gray">
  <p:cSld name="BLANK_1_1_1_1_1">
    <p:bg>
      <p:bgPr>
        <a:solidFill>
          <a:schemeClr val="accen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Blank Light Gray">
  <p:cSld name="BLANK_1_1_1_1_1_1">
    <p:bg>
      <p:bgPr>
        <a:solidFill>
          <a:schemeClr val="lt2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/>
          <p:nvPr/>
        </p:nvSpPr>
        <p:spPr>
          <a:xfrm>
            <a:off x="8729000" y="4749850"/>
            <a:ext cx="414900" cy="393600"/>
          </a:xfrm>
          <a:prstGeom prst="rect">
            <a:avLst/>
          </a:prstGeom>
          <a:solidFill>
            <a:srgbClr val="E9EDEE">
              <a:alpha val="4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Blue">
  <p:cSld name="BLANK_1_1_1_1_1_1_1"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3021" y="1652159"/>
            <a:ext cx="4597950" cy="1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Red">
  <p:cSld name="BLANK_1_1_1_1_1_1_1_1">
    <p:bg>
      <p:bgPr>
        <a:solidFill>
          <a:schemeClr val="accent3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3021" y="1652159"/>
            <a:ext cx="4597950" cy="1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Gray">
  <p:cSld name="BLANK_1_1_1_1_1_1_1_1_1">
    <p:bg>
      <p:bgPr>
        <a:solidFill>
          <a:schemeClr val="accen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3021" y="1652159"/>
            <a:ext cx="4597950" cy="1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Agenda - White">
  <p:cSld name="SECTION_HEADER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830307" y="1190458"/>
            <a:ext cx="745763" cy="1836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7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2" type="ctrTitle"/>
          </p:nvPr>
        </p:nvSpPr>
        <p:spPr>
          <a:xfrm>
            <a:off x="2045021" y="14297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3" type="body"/>
          </p:nvPr>
        </p:nvSpPr>
        <p:spPr>
          <a:xfrm>
            <a:off x="2383486" y="17660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4" type="ctrTitle"/>
          </p:nvPr>
        </p:nvSpPr>
        <p:spPr>
          <a:xfrm>
            <a:off x="2045031" y="22570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6" type="body"/>
          </p:nvPr>
        </p:nvSpPr>
        <p:spPr>
          <a:xfrm>
            <a:off x="2383503" y="25933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7" type="ctrTitle"/>
          </p:nvPr>
        </p:nvSpPr>
        <p:spPr>
          <a:xfrm>
            <a:off x="2045031" y="30844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body"/>
          </p:nvPr>
        </p:nvSpPr>
        <p:spPr>
          <a:xfrm>
            <a:off x="2383503" y="34207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ctrTitle"/>
          </p:nvPr>
        </p:nvSpPr>
        <p:spPr>
          <a:xfrm>
            <a:off x="2044142" y="39117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idx="14" type="subTitle"/>
          </p:nvPr>
        </p:nvSpPr>
        <p:spPr>
          <a:xfrm>
            <a:off x="2389565" y="39117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5" type="body"/>
          </p:nvPr>
        </p:nvSpPr>
        <p:spPr>
          <a:xfrm>
            <a:off x="2382613" y="42480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6" type="ctrTitle"/>
          </p:nvPr>
        </p:nvSpPr>
        <p:spPr>
          <a:xfrm>
            <a:off x="5547646" y="1436161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5893062" y="14361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body"/>
          </p:nvPr>
        </p:nvSpPr>
        <p:spPr>
          <a:xfrm>
            <a:off x="5886111" y="17724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9" type="ctrTitle"/>
          </p:nvPr>
        </p:nvSpPr>
        <p:spPr>
          <a:xfrm>
            <a:off x="5547656" y="226351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20" type="subTitle"/>
          </p:nvPr>
        </p:nvSpPr>
        <p:spPr>
          <a:xfrm>
            <a:off x="5893079" y="22635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21" type="body"/>
          </p:nvPr>
        </p:nvSpPr>
        <p:spPr>
          <a:xfrm>
            <a:off x="5886128" y="259979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22" type="ctrTitle"/>
          </p:nvPr>
        </p:nvSpPr>
        <p:spPr>
          <a:xfrm>
            <a:off x="5547656" y="309086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23" type="subTitle"/>
          </p:nvPr>
        </p:nvSpPr>
        <p:spPr>
          <a:xfrm>
            <a:off x="5893079" y="30908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24" type="body"/>
          </p:nvPr>
        </p:nvSpPr>
        <p:spPr>
          <a:xfrm>
            <a:off x="5886128" y="34271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25" type="ctrTitle"/>
          </p:nvPr>
        </p:nvSpPr>
        <p:spPr>
          <a:xfrm>
            <a:off x="5546767" y="391821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swald"/>
              <a:buNone/>
              <a:defRPr sz="1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26" type="subTitle"/>
          </p:nvPr>
        </p:nvSpPr>
        <p:spPr>
          <a:xfrm>
            <a:off x="5892190" y="39182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27" type="body"/>
          </p:nvPr>
        </p:nvSpPr>
        <p:spPr>
          <a:xfrm>
            <a:off x="5885238" y="425449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Divider - Gray">
  <p:cSld name="TITLE_AND_BODY_2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060002">
            <a:off x="-1109791" y="1606363"/>
            <a:ext cx="9875631" cy="31703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8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>
                <a:solidFill>
                  <a:schemeClr val="dk1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>
                <a:solidFill>
                  <a:schemeClr val="dk1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8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00" name="Google Shape;100;p8"/>
          <p:cNvGrpSpPr/>
          <p:nvPr/>
        </p:nvGrpSpPr>
        <p:grpSpPr>
          <a:xfrm>
            <a:off x="5480675" y="1554248"/>
            <a:ext cx="2013646" cy="27896"/>
            <a:chOff x="4580561" y="2589004"/>
            <a:chExt cx="1064464" cy="25200"/>
          </a:xfrm>
        </p:grpSpPr>
        <p:sp>
          <p:nvSpPr>
            <p:cNvPr id="101" name="Google Shape;10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Divider - Black">
  <p:cSld name="TITLE_AND_BODY_1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9"/>
          <p:cNvPicPr preferRelativeResize="0"/>
          <p:nvPr/>
        </p:nvPicPr>
        <p:blipFill rotWithShape="1">
          <a:blip r:embed="rId2">
            <a:alphaModFix amt="50000"/>
          </a:blip>
          <a:srcRect b="0" l="19872" r="19872" t="0"/>
          <a:stretch/>
        </p:blipFill>
        <p:spPr>
          <a:xfrm rot="3060002">
            <a:off x="-1109791" y="1606363"/>
            <a:ext cx="9875633" cy="317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9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>
                <a:solidFill>
                  <a:schemeClr val="lt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9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0"/>
              <a:buNone/>
              <a:defRPr sz="20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09" name="Google Shape;109;p9"/>
          <p:cNvGrpSpPr/>
          <p:nvPr/>
        </p:nvGrpSpPr>
        <p:grpSpPr>
          <a:xfrm>
            <a:off x="5480675" y="1554248"/>
            <a:ext cx="2013646" cy="27896"/>
            <a:chOff x="4580561" y="2589004"/>
            <a:chExt cx="1064464" cy="25200"/>
          </a:xfrm>
        </p:grpSpPr>
        <p:sp>
          <p:nvSpPr>
            <p:cNvPr id="110" name="Google Shape;110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Divider -Blue">
  <p:cSld name="TITLE_AND_BODY_1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 amt="50000"/>
          </a:blip>
          <a:srcRect b="0" l="19872" r="19872" t="0"/>
          <a:stretch/>
        </p:blipFill>
        <p:spPr>
          <a:xfrm rot="3060002">
            <a:off x="-1109791" y="1606363"/>
            <a:ext cx="9875633" cy="317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  <a:defRPr>
                <a:solidFill>
                  <a:schemeClr val="l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>
                <a:solidFill>
                  <a:schemeClr val="lt2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●"/>
              <a:defRPr>
                <a:solidFill>
                  <a:schemeClr val="lt2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900"/>
              <a:buChar char="○"/>
              <a:defRPr>
                <a:solidFill>
                  <a:schemeClr val="lt2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9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0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0"/>
              <a:buNone/>
              <a:defRPr sz="20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18" name="Google Shape;118;p10"/>
          <p:cNvGrpSpPr/>
          <p:nvPr/>
        </p:nvGrpSpPr>
        <p:grpSpPr>
          <a:xfrm>
            <a:off x="5480675" y="1554248"/>
            <a:ext cx="2013646" cy="27896"/>
            <a:chOff x="4580561" y="2589004"/>
            <a:chExt cx="1064464" cy="25200"/>
          </a:xfrm>
        </p:grpSpPr>
        <p:sp>
          <p:nvSpPr>
            <p:cNvPr id="119" name="Google Shape;11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oppins"/>
              <a:buChar char="●"/>
              <a:defRPr sz="13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"/>
              <a:buChar char="○"/>
              <a:defRPr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Poppins"/>
              <a:buChar char="■"/>
              <a:defRPr sz="1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857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Poppins"/>
              <a:buChar char="●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857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Poppins"/>
              <a:buChar char="○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857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Poppins"/>
              <a:buChar char="■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857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Poppins"/>
              <a:buChar char="●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857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Poppins"/>
              <a:buChar char="○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857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900"/>
              <a:buFont typeface="Poppins"/>
              <a:buChar char="■"/>
              <a:defRPr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rKLd4gnsG095-nnBu6LLguG8y7QsEUU/view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drive.google.com/file/d/1rbl1OAt0yFttrvU9TwXL6Ws3FS54Crz1/view" TargetMode="External"/><Relationship Id="rId5" Type="http://schemas.openxmlformats.org/officeDocument/2006/relationships/hyperlink" Target="http://drive.google.com/file/d/1rmMFCt_1XT82c7aOChq58PUYuDNxtYz_/view" TargetMode="External"/><Relationship Id="rId6" Type="http://schemas.openxmlformats.org/officeDocument/2006/relationships/hyperlink" Target="http://drive.google.com/file/d/1rslvASJIFXPlZ144r3guByC8kenaAXeO/view" TargetMode="External"/><Relationship Id="rId7" Type="http://schemas.openxmlformats.org/officeDocument/2006/relationships/hyperlink" Target="http://drive.google.com/file/d/1s3zy4o01CjtcfpKv5dlj5MahPUFJ088s/view" TargetMode="External"/><Relationship Id="rId8" Type="http://schemas.openxmlformats.org/officeDocument/2006/relationships/hyperlink" Target="http://drive.google.com/file/d/1rb_PjnXb6f56Ab7ScDqQPoL0hGxnu9_V/view" TargetMode="External"/><Relationship Id="rId11" Type="http://schemas.openxmlformats.org/officeDocument/2006/relationships/hyperlink" Target="http://drive.google.com/file/d/1rmFdggyIWfGFc2lVWgv-nBaYSOUgMULL/view" TargetMode="External"/><Relationship Id="rId10" Type="http://schemas.openxmlformats.org/officeDocument/2006/relationships/hyperlink" Target="http://drive.google.com/file/d/1rkCE-Hlv-J9uJg2Yftq3PNGsIUU5lz_m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sJ7Xz4cVVsaIhRAvag1mLfLmuCP42bEs/view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drive.google.com/file/d/1sVTXtXJR1-XwVFl6V9O8P82PNt-2IiMG/view" TargetMode="External"/><Relationship Id="rId5" Type="http://schemas.openxmlformats.org/officeDocument/2006/relationships/hyperlink" Target="http://drive.google.com/file/d/1sLq933bdbEDqxqr9vRBqJVzXmZlidejR/view" TargetMode="External"/><Relationship Id="rId6" Type="http://schemas.openxmlformats.org/officeDocument/2006/relationships/hyperlink" Target="http://drive.google.com/file/d/1sTziie_Rcmr1CaErysP-mwUwmN8AU_m8/view" TargetMode="External"/><Relationship Id="rId7" Type="http://schemas.openxmlformats.org/officeDocument/2006/relationships/hyperlink" Target="http://drive.google.com/file/d/1sUWYX1Y17PV1wk3FBUzdG-IxzR1VgD3i/view" TargetMode="External"/><Relationship Id="rId8" Type="http://schemas.openxmlformats.org/officeDocument/2006/relationships/hyperlink" Target="http://drive.google.com/file/d/1sVLyJ4sCn9kcA-kfj8h7heW9CCQMsSx0/view" TargetMode="External"/><Relationship Id="rId11" Type="http://schemas.openxmlformats.org/officeDocument/2006/relationships/hyperlink" Target="http://drive.google.com/file/d/1slAq-cJ3k74t2e0P2OMaKbU8MBNsXDK8/view" TargetMode="External"/><Relationship Id="rId10" Type="http://schemas.openxmlformats.org/officeDocument/2006/relationships/hyperlink" Target="http://drive.google.com/file/d/1sXlK3h_6acsCJJdsejjTppzhh64TQPnN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hyperlink" Target="http://drive.google.com/file/d/1socd4dg53zxiccwirgHPOTjWtM0eo-I-/view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40.png"/><Relationship Id="rId10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hyperlink" Target="http://drive.google.com/file/d/1sp2J2KLKOEuewoTiMPwaIwk2VJK9Mwi6/view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rcoop/" TargetMode="External"/><Relationship Id="rId4" Type="http://schemas.openxmlformats.org/officeDocument/2006/relationships/image" Target="../media/image56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hyperlink" Target="https://machinelearningmastery.com/how-to-visualize-filters-and-feature-maps-in-convolutional-neural-network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hyperlink" Target="https://machinelearningmastery.com/how-to-visualize-filters-and-feature-maps-in-convolutional-neural-networks/" TargetMode="External"/><Relationship Id="rId5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hyperlink" Target="https://machinelearningmastery.com/how-to-visualize-filters-and-feature-maps-in-convolutional-neural-networks/" TargetMode="External"/><Relationship Id="rId5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hyperlink" Target="https://machinelearningmastery.com/how-to-visualize-filters-and-feature-maps-in-convolutional-neural-networks/" TargetMode="External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WQvoHUGPXbGtFrvtpD02rLHXfVfKW0Cb/view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5vIIAKhUKRyb0ZhrjEWXtJnevKMlT2YY/view" TargetMode="External"/><Relationship Id="rId6" Type="http://schemas.openxmlformats.org/officeDocument/2006/relationships/hyperlink" Target="http://drive.google.com/file/d/1zjfwVXVBuXvQbzre5B1MYiw9JI2M-0WM/view" TargetMode="External"/><Relationship Id="rId7" Type="http://schemas.openxmlformats.org/officeDocument/2006/relationships/hyperlink" Target="http://drive.google.com/file/d/1JN5X-ju0Cu3FgWnKWv9I6e_QCraZH1nz/view" TargetMode="External"/><Relationship Id="rId8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tensorflow/models/tree/master/research/audioset/vggish" TargetMode="External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hyperlink" Target="https://github.com/tensorflow/models/tree/master/research/audioset/vggish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github.com/RobertCoop/ODSCEast202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gif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7"/>
          <p:cNvSpPr txBox="1"/>
          <p:nvPr>
            <p:ph type="ctrTitle"/>
          </p:nvPr>
        </p:nvSpPr>
        <p:spPr>
          <a:xfrm>
            <a:off x="567175" y="916800"/>
            <a:ext cx="495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Event Detection via Deep Learning in Python</a:t>
            </a:r>
            <a:endParaRPr/>
          </a:p>
        </p:txBody>
      </p:sp>
      <p:sp>
        <p:nvSpPr>
          <p:cNvPr id="704" name="Google Shape;704;p57"/>
          <p:cNvSpPr txBox="1"/>
          <p:nvPr>
            <p:ph idx="1" type="subTitle"/>
          </p:nvPr>
        </p:nvSpPr>
        <p:spPr>
          <a:xfrm>
            <a:off x="567350" y="2304950"/>
            <a:ext cx="4527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Coop, Ph.D.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of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phData, inc.</a:t>
            </a:r>
            <a:endParaRPr/>
          </a:p>
        </p:txBody>
      </p:sp>
      <p:sp>
        <p:nvSpPr>
          <p:cNvPr id="705" name="Google Shape;705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6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interval comparison - 100 Hz</a:t>
            </a:r>
            <a:endParaRPr/>
          </a:p>
        </p:txBody>
      </p:sp>
      <p:sp>
        <p:nvSpPr>
          <p:cNvPr id="802" name="Google Shape;802;p66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100 Hz</a:t>
            </a:r>
            <a:endParaRPr/>
          </a:p>
        </p:txBody>
      </p:sp>
      <p:sp>
        <p:nvSpPr>
          <p:cNvPr id="803" name="Google Shape;803;p66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200 Hz</a:t>
            </a:r>
            <a:endParaRPr/>
          </a:p>
        </p:txBody>
      </p:sp>
      <p:sp>
        <p:nvSpPr>
          <p:cNvPr id="804" name="Google Shape;804;p66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66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300 Hz</a:t>
            </a:r>
            <a:endParaRPr/>
          </a:p>
        </p:txBody>
      </p:sp>
      <p:sp>
        <p:nvSpPr>
          <p:cNvPr id="806" name="Google Shape;806;p66"/>
          <p:cNvSpPr txBox="1"/>
          <p:nvPr>
            <p:ph idx="14" type="subTitle"/>
          </p:nvPr>
        </p:nvSpPr>
        <p:spPr>
          <a:xfrm>
            <a:off x="2389565" y="39117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400 Hz</a:t>
            </a:r>
            <a:endParaRPr/>
          </a:p>
        </p:txBody>
      </p:sp>
      <p:sp>
        <p:nvSpPr>
          <p:cNvPr id="807" name="Google Shape;807;p66"/>
          <p:cNvSpPr txBox="1"/>
          <p:nvPr>
            <p:ph idx="17" type="subTitle"/>
          </p:nvPr>
        </p:nvSpPr>
        <p:spPr>
          <a:xfrm>
            <a:off x="5893062" y="14361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6000 Hz</a:t>
            </a:r>
            <a:endParaRPr/>
          </a:p>
        </p:txBody>
      </p:sp>
      <p:sp>
        <p:nvSpPr>
          <p:cNvPr id="808" name="Google Shape;808;p66"/>
          <p:cNvSpPr txBox="1"/>
          <p:nvPr>
            <p:ph idx="20" type="subTitle"/>
          </p:nvPr>
        </p:nvSpPr>
        <p:spPr>
          <a:xfrm>
            <a:off x="5893079" y="22635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6100 Hz</a:t>
            </a:r>
            <a:endParaRPr/>
          </a:p>
        </p:txBody>
      </p:sp>
      <p:sp>
        <p:nvSpPr>
          <p:cNvPr id="809" name="Google Shape;809;p66"/>
          <p:cNvSpPr txBox="1"/>
          <p:nvPr>
            <p:ph idx="23" type="subTitle"/>
          </p:nvPr>
        </p:nvSpPr>
        <p:spPr>
          <a:xfrm>
            <a:off x="5893079" y="30908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6200 Hz</a:t>
            </a:r>
            <a:endParaRPr/>
          </a:p>
        </p:txBody>
      </p:sp>
      <p:sp>
        <p:nvSpPr>
          <p:cNvPr id="810" name="Google Shape;810;p66"/>
          <p:cNvSpPr txBox="1"/>
          <p:nvPr>
            <p:ph idx="26" type="subTitle"/>
          </p:nvPr>
        </p:nvSpPr>
        <p:spPr>
          <a:xfrm>
            <a:off x="5892190" y="39182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6300 Hz</a:t>
            </a:r>
            <a:endParaRPr/>
          </a:p>
        </p:txBody>
      </p:sp>
      <p:pic>
        <p:nvPicPr>
          <p:cNvPr id="811" name="Google Shape;811;p66" title="hz20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25" y="224692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6" title="hz10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25" y="141072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6" title="hz300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25" y="307427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6" title="hz400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25" y="382380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6" title="hz6000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00" y="1412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6" title="hz6100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00" y="22469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6" title="hz6200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00" y="30825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6" title="hz6300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00" y="3842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67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interval comparison - 1.5 Mel</a:t>
            </a:r>
            <a:endParaRPr/>
          </a:p>
        </p:txBody>
      </p:sp>
      <p:sp>
        <p:nvSpPr>
          <p:cNvPr id="825" name="Google Shape;825;p67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1.5 Mel (100 Hz)</a:t>
            </a:r>
            <a:endParaRPr/>
          </a:p>
        </p:txBody>
      </p:sp>
      <p:sp>
        <p:nvSpPr>
          <p:cNvPr id="826" name="Google Shape;826;p67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 Mel (200 Hz)</a:t>
            </a:r>
            <a:endParaRPr/>
          </a:p>
        </p:txBody>
      </p:sp>
      <p:sp>
        <p:nvSpPr>
          <p:cNvPr id="827" name="Google Shape;827;p67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4.5 Mel (300 Hz)</a:t>
            </a:r>
            <a:endParaRPr/>
          </a:p>
        </p:txBody>
      </p:sp>
      <p:sp>
        <p:nvSpPr>
          <p:cNvPr id="828" name="Google Shape;828;p67"/>
          <p:cNvSpPr txBox="1"/>
          <p:nvPr>
            <p:ph idx="14" type="subTitle"/>
          </p:nvPr>
        </p:nvSpPr>
        <p:spPr>
          <a:xfrm>
            <a:off x="2389565" y="39117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 Mel (400 Hz)</a:t>
            </a:r>
            <a:endParaRPr/>
          </a:p>
        </p:txBody>
      </p:sp>
      <p:sp>
        <p:nvSpPr>
          <p:cNvPr id="829" name="Google Shape;829;p67"/>
          <p:cNvSpPr txBox="1"/>
          <p:nvPr>
            <p:ph idx="17" type="subTitle"/>
          </p:nvPr>
        </p:nvSpPr>
        <p:spPr>
          <a:xfrm>
            <a:off x="5893062" y="14361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~41 Mel (6000 Hz)</a:t>
            </a:r>
            <a:endParaRPr/>
          </a:p>
        </p:txBody>
      </p:sp>
      <p:sp>
        <p:nvSpPr>
          <p:cNvPr id="830" name="Google Shape;830;p67"/>
          <p:cNvSpPr txBox="1"/>
          <p:nvPr>
            <p:ph idx="20" type="subTitle"/>
          </p:nvPr>
        </p:nvSpPr>
        <p:spPr>
          <a:xfrm>
            <a:off x="5893079" y="22635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~42.5 Mel (6652 Hz)</a:t>
            </a:r>
            <a:endParaRPr/>
          </a:p>
        </p:txBody>
      </p:sp>
      <p:sp>
        <p:nvSpPr>
          <p:cNvPr id="831" name="Google Shape;831;p67"/>
          <p:cNvSpPr txBox="1"/>
          <p:nvPr>
            <p:ph idx="23" type="subTitle"/>
          </p:nvPr>
        </p:nvSpPr>
        <p:spPr>
          <a:xfrm>
            <a:off x="5893079" y="30908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~44 Mel (7374 Hz)</a:t>
            </a:r>
            <a:endParaRPr/>
          </a:p>
        </p:txBody>
      </p:sp>
      <p:sp>
        <p:nvSpPr>
          <p:cNvPr id="832" name="Google Shape;832;p67"/>
          <p:cNvSpPr txBox="1"/>
          <p:nvPr>
            <p:ph idx="26" type="subTitle"/>
          </p:nvPr>
        </p:nvSpPr>
        <p:spPr>
          <a:xfrm>
            <a:off x="5892190" y="39182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~45.5 Mel (8176 Hz)</a:t>
            </a:r>
            <a:endParaRPr/>
          </a:p>
        </p:txBody>
      </p:sp>
      <p:pic>
        <p:nvPicPr>
          <p:cNvPr id="833" name="Google Shape;833;p67" title="mel1_5_hz10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130" y="136965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 title="mel_3_hz20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130" y="220585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7" title="mel_4_5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130" y="303320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 title="mel_6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130" y="386055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 title="mel_41_hz6000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3" y="137608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 title="mel_42_5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3" y="221228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7" title="mel_44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3" y="304405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7" title="mel_45_5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3" y="387583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8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sp>
        <p:nvSpPr>
          <p:cNvPr id="846" name="Google Shape;846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68"/>
          <p:cNvSpPr txBox="1"/>
          <p:nvPr>
            <p:ph idx="1" type="body"/>
          </p:nvPr>
        </p:nvSpPr>
        <p:spPr>
          <a:xfrm>
            <a:off x="436713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Decomposes signal into constituent frequencies</a:t>
            </a:r>
            <a:endParaRPr/>
          </a:p>
        </p:txBody>
      </p:sp>
      <p:sp>
        <p:nvSpPr>
          <p:cNvPr id="848" name="Google Shape;848;p68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domain and frequency domain</a:t>
            </a:r>
            <a:endParaRPr/>
          </a:p>
        </p:txBody>
      </p:sp>
      <p:pic>
        <p:nvPicPr>
          <p:cNvPr id="849" name="Google Shape;849;p68"/>
          <p:cNvPicPr preferRelativeResize="0"/>
          <p:nvPr/>
        </p:nvPicPr>
        <p:blipFill rotWithShape="1">
          <a:blip r:embed="rId3">
            <a:alphaModFix/>
          </a:blip>
          <a:srcRect b="0" l="0" r="2334" t="0"/>
          <a:stretch/>
        </p:blipFill>
        <p:spPr>
          <a:xfrm>
            <a:off x="202549" y="2215500"/>
            <a:ext cx="3203925" cy="7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884" y="1387010"/>
            <a:ext cx="2245951" cy="119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1" name="Google Shape;85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884" y="2632061"/>
            <a:ext cx="2245951" cy="1198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2" name="Google Shape;85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884" y="3877111"/>
            <a:ext cx="2245951" cy="1198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3" name="Google Shape;85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434" y="1387003"/>
            <a:ext cx="2188344" cy="119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4" name="Google Shape;854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3434" y="2944912"/>
            <a:ext cx="2188350" cy="2130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5" name="Google Shape;855;p68" title="chord_500_1000_1500.wa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3434" y="2612823"/>
            <a:ext cx="304825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575" y="1790971"/>
            <a:ext cx="4765700" cy="98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1" name="Google Shape;861;p69"/>
          <p:cNvSpPr txBox="1"/>
          <p:nvPr>
            <p:ph idx="1" type="body"/>
          </p:nvPr>
        </p:nvSpPr>
        <p:spPr>
          <a:xfrm>
            <a:off x="436713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Frequency decompositions over time</a:t>
            </a:r>
            <a:endParaRPr/>
          </a:p>
        </p:txBody>
      </p:sp>
      <p:sp>
        <p:nvSpPr>
          <p:cNvPr id="862" name="Google Shape;862;p69"/>
          <p:cNvSpPr txBox="1"/>
          <p:nvPr>
            <p:ph idx="2" type="body"/>
          </p:nvPr>
        </p:nvSpPr>
        <p:spPr>
          <a:xfrm>
            <a:off x="4148200" y="2778172"/>
            <a:ext cx="1876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Frequency decomposition is a poor representation</a:t>
            </a:r>
            <a:endParaRPr/>
          </a:p>
        </p:txBody>
      </p:sp>
      <p:sp>
        <p:nvSpPr>
          <p:cNvPr id="863" name="Google Shape;863;p69"/>
          <p:cNvSpPr txBox="1"/>
          <p:nvPr>
            <p:ph idx="3" type="subTitle"/>
          </p:nvPr>
        </p:nvSpPr>
        <p:spPr>
          <a:xfrm>
            <a:off x="4148188" y="145407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C-major scale</a:t>
            </a:r>
            <a:endParaRPr/>
          </a:p>
        </p:txBody>
      </p:sp>
      <p:sp>
        <p:nvSpPr>
          <p:cNvPr id="864" name="Google Shape;864;p69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Spectrograms</a:t>
            </a:r>
            <a:endParaRPr/>
          </a:p>
        </p:txBody>
      </p:sp>
      <p:sp>
        <p:nvSpPr>
          <p:cNvPr id="865" name="Google Shape;865;p69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domain and frequency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69" title="cmajor_scale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000" y="11331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198" y="3270175"/>
            <a:ext cx="1876200" cy="1790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9" name="Google Shape;869;p69"/>
          <p:cNvSpPr txBox="1"/>
          <p:nvPr>
            <p:ph idx="2" type="body"/>
          </p:nvPr>
        </p:nvSpPr>
        <p:spPr>
          <a:xfrm>
            <a:off x="6528700" y="2778172"/>
            <a:ext cx="1876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Spectrograms show progressions over time</a:t>
            </a:r>
            <a:endParaRPr/>
          </a:p>
        </p:txBody>
      </p:sp>
      <p:pic>
        <p:nvPicPr>
          <p:cNvPr id="870" name="Google Shape;87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938" y="3282936"/>
            <a:ext cx="2251712" cy="1501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0"/>
          <p:cNvSpPr txBox="1"/>
          <p:nvPr>
            <p:ph type="title"/>
          </p:nvPr>
        </p:nvSpPr>
        <p:spPr>
          <a:xfrm>
            <a:off x="5390650" y="972500"/>
            <a:ext cx="3694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audio</a:t>
            </a:r>
            <a:endParaRPr/>
          </a:p>
        </p:txBody>
      </p:sp>
      <p:sp>
        <p:nvSpPr>
          <p:cNvPr id="876" name="Google Shape;876;p70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Convolutional neural networks, VGG16, VGGish</a:t>
            </a:r>
            <a:endParaRPr/>
          </a:p>
        </p:txBody>
      </p:sp>
      <p:sp>
        <p:nvSpPr>
          <p:cNvPr id="877" name="Google Shape;877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70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1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Flattening</a:t>
            </a:r>
            <a:endParaRPr/>
          </a:p>
        </p:txBody>
      </p:sp>
      <p:sp>
        <p:nvSpPr>
          <p:cNvPr id="884" name="Google Shape;884;p71"/>
          <p:cNvSpPr txBox="1"/>
          <p:nvPr>
            <p:ph idx="3" type="subTitle"/>
          </p:nvPr>
        </p:nvSpPr>
        <p:spPr>
          <a:xfrm>
            <a:off x="4371298" y="142192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Flatten N x N into N</a:t>
            </a:r>
            <a:r>
              <a:rPr baseline="30000" lang="en"/>
              <a:t>2 </a:t>
            </a:r>
            <a:r>
              <a:rPr lang="en"/>
              <a:t>x</a:t>
            </a:r>
            <a:r>
              <a:rPr lang="en"/>
              <a:t> 1</a:t>
            </a:r>
            <a:endParaRPr/>
          </a:p>
        </p:txBody>
      </p:sp>
      <p:sp>
        <p:nvSpPr>
          <p:cNvPr id="885" name="Google Shape;885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6" name="Google Shape;886;p71"/>
          <p:cNvSpPr txBox="1"/>
          <p:nvPr>
            <p:ph idx="2" type="body"/>
          </p:nvPr>
        </p:nvSpPr>
        <p:spPr>
          <a:xfrm>
            <a:off x="4719799" y="1697650"/>
            <a:ext cx="17406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Doesn’t take advantage of spatial relationships</a:t>
            </a:r>
            <a:endParaRPr/>
          </a:p>
        </p:txBody>
      </p:sp>
      <p:sp>
        <p:nvSpPr>
          <p:cNvPr id="887" name="Google Shape;887;p71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graphicFrame>
        <p:nvGraphicFramePr>
          <p:cNvPr id="888" name="Google Shape;888;p71"/>
          <p:cNvGraphicFramePr/>
          <p:nvPr/>
        </p:nvGraphicFramePr>
        <p:xfrm>
          <a:off x="5166688" y="227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282275"/>
                <a:gridCol w="282275"/>
                <a:gridCol w="282275"/>
              </a:tblGrid>
              <a:tr h="6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82275" marL="822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9" name="Google Shape;889;p71"/>
          <p:cNvGraphicFramePr/>
          <p:nvPr/>
        </p:nvGraphicFramePr>
        <p:xfrm>
          <a:off x="7338997" y="89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201700"/>
              </a:tblGrid>
              <a:tr h="9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0" name="Google Shape;890;p71"/>
          <p:cNvSpPr/>
          <p:nvPr/>
        </p:nvSpPr>
        <p:spPr>
          <a:xfrm>
            <a:off x="6129955" y="2676648"/>
            <a:ext cx="1092600" cy="5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2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896" name="Google Shape;896;p72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897" name="Google Shape;897;p72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898" name="Google Shape;898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99" name="Google Shape;899;p72"/>
          <p:cNvGraphicFramePr/>
          <p:nvPr/>
        </p:nvGraphicFramePr>
        <p:xfrm>
          <a:off x="4155525" y="252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0" name="Google Shape;900;p72"/>
          <p:cNvGraphicFramePr/>
          <p:nvPr/>
        </p:nvGraphicFramePr>
        <p:xfrm>
          <a:off x="6381350" y="21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01" name="Google Shape;901;p72"/>
          <p:cNvSpPr txBox="1"/>
          <p:nvPr>
            <p:ph idx="3" type="subTitle"/>
          </p:nvPr>
        </p:nvSpPr>
        <p:spPr>
          <a:xfrm>
            <a:off x="4155600" y="3582400"/>
            <a:ext cx="11484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Kernel</a:t>
            </a:r>
            <a:endParaRPr/>
          </a:p>
        </p:txBody>
      </p:sp>
      <p:sp>
        <p:nvSpPr>
          <p:cNvPr id="902" name="Google Shape;902;p72"/>
          <p:cNvSpPr txBox="1"/>
          <p:nvPr>
            <p:ph idx="3" type="subTitle"/>
          </p:nvPr>
        </p:nvSpPr>
        <p:spPr>
          <a:xfrm>
            <a:off x="6381350" y="3902625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903" name="Google Shape;903;p72"/>
          <p:cNvSpPr/>
          <p:nvPr/>
        </p:nvSpPr>
        <p:spPr>
          <a:xfrm>
            <a:off x="5568363" y="2745150"/>
            <a:ext cx="548700" cy="5676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3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09" name="Google Shape;909;p73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10" name="Google Shape;910;p73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11" name="Google Shape;911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12" name="Google Shape;912;p73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3" name="Google Shape;913;p73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14" name="Google Shape;914;p73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5" name="Google Shape;915;p73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16" name="Google Shape;916;p73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4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22" name="Google Shape;922;p74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23" name="Google Shape;923;p74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24" name="Google Shape;924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25" name="Google Shape;925;p74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26" name="Google Shape;926;p74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27" name="Google Shape;927;p74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8" name="Google Shape;928;p74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29" name="Google Shape;929;p74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30" name="Google Shape;930;p74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5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36" name="Google Shape;936;p75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37" name="Google Shape;937;p75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38" name="Google Shape;938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39" name="Google Shape;939;p75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40" name="Google Shape;940;p75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41" name="Google Shape;941;p75"/>
          <p:cNvGraphicFramePr/>
          <p:nvPr/>
        </p:nvGraphicFramePr>
        <p:xfrm>
          <a:off x="475415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2" name="Google Shape;942;p75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43" name="Google Shape;943;p75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44" name="Google Shape;944;p75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author</a:t>
            </a:r>
            <a:endParaRPr/>
          </a:p>
        </p:txBody>
      </p: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Coop, Ph.D. → Coop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Director of Machine Learning, phData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Machine learning since 2008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https://www.linkedin.com/in/rcoop/</a:t>
            </a:r>
            <a:endParaRPr/>
          </a:p>
        </p:txBody>
      </p:sp>
      <p:sp>
        <p:nvSpPr>
          <p:cNvPr id="712" name="Google Shape;712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58"/>
          <p:cNvPicPr preferRelativeResize="0"/>
          <p:nvPr/>
        </p:nvPicPr>
        <p:blipFill rotWithShape="1">
          <a:blip r:embed="rId4">
            <a:alphaModFix/>
          </a:blip>
          <a:srcRect b="0" l="0" r="0" t="22570"/>
          <a:stretch/>
        </p:blipFill>
        <p:spPr>
          <a:xfrm>
            <a:off x="646388" y="1728576"/>
            <a:ext cx="2834078" cy="2925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4" name="Google Shape;71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467" y="3259600"/>
            <a:ext cx="268725" cy="2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6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50" name="Google Shape;950;p76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51" name="Google Shape;951;p76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52" name="Google Shape;952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3" name="Google Shape;953;p76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4" name="Google Shape;954;p76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55" name="Google Shape;955;p76"/>
          <p:cNvGraphicFramePr/>
          <p:nvPr/>
        </p:nvGraphicFramePr>
        <p:xfrm>
          <a:off x="51370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6" name="Google Shape;956;p76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7" name="Google Shape;957;p76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58" name="Google Shape;958;p76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7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64" name="Google Shape;964;p77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65" name="Google Shape;965;p77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66" name="Google Shape;966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67" name="Google Shape;967;p77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68" name="Google Shape;968;p77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69" name="Google Shape;969;p77"/>
          <p:cNvGraphicFramePr/>
          <p:nvPr/>
        </p:nvGraphicFramePr>
        <p:xfrm>
          <a:off x="437127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0" name="Google Shape;970;p77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1" name="Google Shape;971;p77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72" name="Google Shape;972;p77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8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78" name="Google Shape;978;p78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79" name="Google Shape;979;p78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80" name="Google Shape;980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81" name="Google Shape;981;p78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2" name="Google Shape;982;p78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83" name="Google Shape;983;p78"/>
          <p:cNvGraphicFramePr/>
          <p:nvPr/>
        </p:nvGraphicFramePr>
        <p:xfrm>
          <a:off x="4754150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4" name="Google Shape;984;p78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5" name="Google Shape;985;p78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986" name="Google Shape;986;p78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9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992" name="Google Shape;992;p79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93" name="Google Shape;993;p79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994" name="Google Shape;994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95" name="Google Shape;995;p79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96" name="Google Shape;996;p79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997" name="Google Shape;997;p79"/>
          <p:cNvGraphicFramePr/>
          <p:nvPr/>
        </p:nvGraphicFramePr>
        <p:xfrm>
          <a:off x="5137000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8" name="Google Shape;998;p79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99" name="Google Shape;999;p79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000" name="Google Shape;1000;p79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0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1006" name="Google Shape;1006;p80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007" name="Google Shape;1007;p80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1008" name="Google Shape;1008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09" name="Google Shape;1009;p80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0" name="Google Shape;1010;p80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1011" name="Google Shape;1011;p80"/>
          <p:cNvGraphicFramePr/>
          <p:nvPr/>
        </p:nvGraphicFramePr>
        <p:xfrm>
          <a:off x="4371300" y="27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2" name="Google Shape;1012;p80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3" name="Google Shape;1013;p80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014" name="Google Shape;1014;p80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1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1020" name="Google Shape;1020;p81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021" name="Google Shape;1021;p81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1022" name="Google Shape;1022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23" name="Google Shape;1023;p81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24" name="Google Shape;1024;p81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1025" name="Google Shape;1025;p81"/>
          <p:cNvGraphicFramePr/>
          <p:nvPr/>
        </p:nvGraphicFramePr>
        <p:xfrm>
          <a:off x="4754150" y="27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6" name="Google Shape;1026;p81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27" name="Google Shape;1027;p81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028" name="Google Shape;1028;p81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2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1034" name="Google Shape;1034;p82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035" name="Google Shape;1035;p82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1036" name="Google Shape;1036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37" name="Google Shape;1037;p82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38" name="Google Shape;1038;p82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1039" name="Google Shape;1039;p82"/>
          <p:cNvGraphicFramePr/>
          <p:nvPr/>
        </p:nvGraphicFramePr>
        <p:xfrm>
          <a:off x="5137000" y="276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</a:tblGrid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0" name="Google Shape;1040;p82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1" name="Google Shape;1041;p82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042" name="Google Shape;1042;p82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3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kernels to reduce dimensionality while retaining spatial relationships</a:t>
            </a:r>
            <a:endParaRPr/>
          </a:p>
        </p:txBody>
      </p:sp>
      <p:sp>
        <p:nvSpPr>
          <p:cNvPr id="1048" name="Google Shape;1048;p83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049" name="Google Shape;1049;p83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</p:txBody>
      </p:sp>
      <p:sp>
        <p:nvSpPr>
          <p:cNvPr id="1050" name="Google Shape;1050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51" name="Google Shape;1051;p83"/>
          <p:cNvGraphicFramePr/>
          <p:nvPr/>
        </p:nvGraphicFramePr>
        <p:xfrm>
          <a:off x="4371300" y="20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52" name="Google Shape;1052;p83"/>
          <p:cNvSpPr txBox="1"/>
          <p:nvPr>
            <p:ph idx="3" type="subTitle"/>
          </p:nvPr>
        </p:nvSpPr>
        <p:spPr>
          <a:xfrm>
            <a:off x="4371275" y="3817900"/>
            <a:ext cx="1914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Input</a:t>
            </a:r>
            <a:endParaRPr/>
          </a:p>
        </p:txBody>
      </p:sp>
      <p:graphicFrame>
        <p:nvGraphicFramePr>
          <p:cNvPr id="1053" name="Google Shape;1053;p83"/>
          <p:cNvGraphicFramePr/>
          <p:nvPr/>
        </p:nvGraphicFramePr>
        <p:xfrm>
          <a:off x="6833225" y="2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451350"/>
                <a:gridCol w="451350"/>
                <a:gridCol w="451350"/>
              </a:tblGrid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54" name="Google Shape;1054;p83"/>
          <p:cNvSpPr txBox="1"/>
          <p:nvPr>
            <p:ph idx="3" type="subTitle"/>
          </p:nvPr>
        </p:nvSpPr>
        <p:spPr>
          <a:xfrm>
            <a:off x="6833225" y="3589000"/>
            <a:ext cx="1354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055" name="Google Shape;1055;p83"/>
          <p:cNvSpPr/>
          <p:nvPr/>
        </p:nvSpPr>
        <p:spPr>
          <a:xfrm>
            <a:off x="6385688" y="2838250"/>
            <a:ext cx="3474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4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</a:t>
            </a:r>
            <a:r>
              <a:rPr lang="en"/>
              <a:t>dominant</a:t>
            </a:r>
            <a:r>
              <a:rPr lang="en"/>
              <a:t> features while suppressing noise from noisy activations</a:t>
            </a:r>
            <a:endParaRPr/>
          </a:p>
        </p:txBody>
      </p:sp>
      <p:sp>
        <p:nvSpPr>
          <p:cNvPr id="1061" name="Google Shape;1061;p84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062" name="Google Shape;1062;p84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64" name="Google Shape;1064;p84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5" name="Google Shape;1065;p84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6" name="Google Shape;1066;p84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5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dominant features while suppressing noise from noisy activations</a:t>
            </a:r>
            <a:endParaRPr/>
          </a:p>
        </p:txBody>
      </p:sp>
      <p:sp>
        <p:nvSpPr>
          <p:cNvPr id="1072" name="Google Shape;1072;p85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073" name="Google Shape;1073;p85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75" name="Google Shape;1075;p85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6" name="Google Shape;1076;p85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7" name="Google Shape;1077;p85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20" name="Google Shape;720;p59"/>
          <p:cNvSpPr txBox="1"/>
          <p:nvPr>
            <p:ph idx="3" type="body"/>
          </p:nvPr>
        </p:nvSpPr>
        <p:spPr>
          <a:xfrm>
            <a:off x="2383486" y="17660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Objective and motivation</a:t>
            </a:r>
            <a:endParaRPr sz="1100"/>
          </a:p>
        </p:txBody>
      </p:sp>
      <p:sp>
        <p:nvSpPr>
          <p:cNvPr id="721" name="Google Shape;721;p59"/>
          <p:cNvSpPr txBox="1"/>
          <p:nvPr>
            <p:ph idx="2" type="ctrTitle"/>
          </p:nvPr>
        </p:nvSpPr>
        <p:spPr>
          <a:xfrm>
            <a:off x="2045021" y="14297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2" name="Google Shape;722;p59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59"/>
          <p:cNvSpPr txBox="1"/>
          <p:nvPr>
            <p:ph idx="4" type="ctrTitle"/>
          </p:nvPr>
        </p:nvSpPr>
        <p:spPr>
          <a:xfrm>
            <a:off x="2045031" y="22570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4" name="Google Shape;724;p59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Representing audio</a:t>
            </a:r>
            <a:endParaRPr/>
          </a:p>
        </p:txBody>
      </p:sp>
      <p:sp>
        <p:nvSpPr>
          <p:cNvPr id="725" name="Google Shape;725;p59"/>
          <p:cNvSpPr txBox="1"/>
          <p:nvPr>
            <p:ph idx="6" type="body"/>
          </p:nvPr>
        </p:nvSpPr>
        <p:spPr>
          <a:xfrm>
            <a:off x="2383503" y="25933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Time/signal domains, </a:t>
            </a:r>
            <a:r>
              <a:rPr lang="en"/>
              <a:t>spectrograms</a:t>
            </a:r>
            <a:endParaRPr/>
          </a:p>
        </p:txBody>
      </p:sp>
      <p:sp>
        <p:nvSpPr>
          <p:cNvPr id="726" name="Google Shape;726;p59"/>
          <p:cNvSpPr txBox="1"/>
          <p:nvPr>
            <p:ph idx="7" type="ctrTitle"/>
          </p:nvPr>
        </p:nvSpPr>
        <p:spPr>
          <a:xfrm>
            <a:off x="2045031" y="30844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7" name="Google Shape;727;p59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audio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9"/>
          <p:cNvSpPr txBox="1"/>
          <p:nvPr>
            <p:ph idx="9" type="body"/>
          </p:nvPr>
        </p:nvSpPr>
        <p:spPr>
          <a:xfrm>
            <a:off x="2383503" y="34207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Convolutional neural networks, VGG, VGGish</a:t>
            </a:r>
            <a:endParaRPr/>
          </a:p>
        </p:txBody>
      </p:sp>
      <p:sp>
        <p:nvSpPr>
          <p:cNvPr id="729" name="Google Shape;729;p59"/>
          <p:cNvSpPr txBox="1"/>
          <p:nvPr>
            <p:ph idx="13" type="ctrTitle"/>
          </p:nvPr>
        </p:nvSpPr>
        <p:spPr>
          <a:xfrm>
            <a:off x="2044142" y="39117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0" name="Google Shape;730;p59"/>
          <p:cNvSpPr txBox="1"/>
          <p:nvPr>
            <p:ph idx="14" type="subTitle"/>
          </p:nvPr>
        </p:nvSpPr>
        <p:spPr>
          <a:xfrm>
            <a:off x="2389576" y="3911775"/>
            <a:ext cx="315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Recognizing commands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9"/>
          <p:cNvSpPr txBox="1"/>
          <p:nvPr>
            <p:ph idx="15" type="body"/>
          </p:nvPr>
        </p:nvSpPr>
        <p:spPr>
          <a:xfrm>
            <a:off x="2382613" y="42480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Publicly available data for research</a:t>
            </a:r>
            <a:endParaRPr/>
          </a:p>
        </p:txBody>
      </p:sp>
      <p:sp>
        <p:nvSpPr>
          <p:cNvPr id="732" name="Google Shape;732;p59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6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dominant features while suppressing noise from noisy activations</a:t>
            </a:r>
            <a:endParaRPr/>
          </a:p>
        </p:txBody>
      </p:sp>
      <p:sp>
        <p:nvSpPr>
          <p:cNvPr id="1083" name="Google Shape;1083;p86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084" name="Google Shape;1084;p86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86" name="Google Shape;1086;p86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7" name="Google Shape;1087;p86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88" name="Google Shape;1088;p86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7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dominant features while suppressing noise from noisy activations</a:t>
            </a:r>
            <a:endParaRPr/>
          </a:p>
        </p:txBody>
      </p:sp>
      <p:sp>
        <p:nvSpPr>
          <p:cNvPr id="1094" name="Google Shape;1094;p87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095" name="Google Shape;1095;p87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97" name="Google Shape;1097;p87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8" name="Google Shape;1098;p87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9" name="Google Shape;1099;p87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8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dominant features while suppressing noise from noisy activations</a:t>
            </a:r>
            <a:endParaRPr/>
          </a:p>
        </p:txBody>
      </p:sp>
      <p:sp>
        <p:nvSpPr>
          <p:cNvPr id="1105" name="Google Shape;1105;p88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106" name="Google Shape;1106;p88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08" name="Google Shape;1108;p88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9" name="Google Shape;1109;p88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10" name="Google Shape;1110;p88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9"/>
          <p:cNvSpPr txBox="1"/>
          <p:nvPr>
            <p:ph idx="1" type="body"/>
          </p:nvPr>
        </p:nvSpPr>
        <p:spPr>
          <a:xfrm>
            <a:off x="437129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Max (or mean) pooling extracts dominant features while suppressing noise from noisy activations</a:t>
            </a:r>
            <a:endParaRPr/>
          </a:p>
        </p:txBody>
      </p:sp>
      <p:sp>
        <p:nvSpPr>
          <p:cNvPr id="1116" name="Google Shape;1116;p89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117" name="Google Shape;1117;p89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spatial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19" name="Google Shape;1119;p89"/>
          <p:cNvGraphicFramePr/>
          <p:nvPr/>
        </p:nvGraphicFramePr>
        <p:xfrm>
          <a:off x="4371300" y="227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0" name="Google Shape;1120;p89"/>
          <p:cNvGraphicFramePr/>
          <p:nvPr/>
        </p:nvGraphicFramePr>
        <p:xfrm>
          <a:off x="7236800" y="258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{E36367AD-DC8B-4894-A51E-C6748B0089C4}</a:tableStyleId>
              </a:tblPr>
              <a:tblGrid>
                <a:gridCol w="382850"/>
                <a:gridCol w="382850"/>
              </a:tblGrid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8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21" name="Google Shape;1121;p89"/>
          <p:cNvSpPr/>
          <p:nvPr/>
        </p:nvSpPr>
        <p:spPr>
          <a:xfrm>
            <a:off x="6186950" y="2749050"/>
            <a:ext cx="76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098" y="72823"/>
            <a:ext cx="4817300" cy="282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0"/>
          <p:cNvSpPr txBox="1"/>
          <p:nvPr>
            <p:ph idx="2" type="body"/>
          </p:nvPr>
        </p:nvSpPr>
        <p:spPr>
          <a:xfrm>
            <a:off x="3774088" y="3349775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11-19 layers, adjustable weights</a:t>
            </a:r>
            <a:endParaRPr/>
          </a:p>
        </p:txBody>
      </p:sp>
      <p:sp>
        <p:nvSpPr>
          <p:cNvPr id="1128" name="Google Shape;1128;p90"/>
          <p:cNvSpPr txBox="1"/>
          <p:nvPr>
            <p:ph idx="3" type="subTitle"/>
          </p:nvPr>
        </p:nvSpPr>
        <p:spPr>
          <a:xfrm>
            <a:off x="3774088" y="297262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129" name="Google Shape;1129;p90"/>
          <p:cNvSpPr txBox="1"/>
          <p:nvPr>
            <p:ph idx="4" type="body"/>
          </p:nvPr>
        </p:nvSpPr>
        <p:spPr>
          <a:xfrm>
            <a:off x="6275563" y="3349775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Consistently performs very well on benchmarks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Several pre-trained versions exist</a:t>
            </a:r>
            <a:endParaRPr/>
          </a:p>
        </p:txBody>
      </p:sp>
      <p:sp>
        <p:nvSpPr>
          <p:cNvPr id="1130" name="Google Shape;1130;p90"/>
          <p:cNvSpPr txBox="1"/>
          <p:nvPr>
            <p:ph idx="5" type="subTitle"/>
          </p:nvPr>
        </p:nvSpPr>
        <p:spPr>
          <a:xfrm>
            <a:off x="6275563" y="297262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131" name="Google Shape;1131;p90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VGG</a:t>
            </a:r>
            <a:r>
              <a:rPr baseline="30000" lang="en" sz="3600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deep neural network for image classification</a:t>
            </a:r>
            <a:endParaRPr/>
          </a:p>
        </p:txBody>
      </p:sp>
      <p:sp>
        <p:nvSpPr>
          <p:cNvPr id="1132" name="Google Shape;1132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90"/>
          <p:cNvSpPr txBox="1"/>
          <p:nvPr>
            <p:ph idx="1" type="body"/>
          </p:nvPr>
        </p:nvSpPr>
        <p:spPr>
          <a:xfrm>
            <a:off x="137150" y="4868350"/>
            <a:ext cx="85626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Simonyan, Karen, and Andrew Zisserman. "Very Deep Convolutional Networks for Large-Scale Image Recognition." arXiv preprint arXiv:1409.1556 (2014).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1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/>
              <a:t>Kernel visualization - first 6 filters</a:t>
            </a:r>
            <a:endParaRPr baseline="30000"/>
          </a:p>
        </p:txBody>
      </p:sp>
      <p:sp>
        <p:nvSpPr>
          <p:cNvPr id="1139" name="Google Shape;1139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91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Convolutional Layers of VGG16 trained on ImageNet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1076950"/>
            <a:ext cx="4847050" cy="3635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2" name="Google Shape;1142;p91"/>
          <p:cNvSpPr txBox="1"/>
          <p:nvPr>
            <p:ph idx="1" type="body"/>
          </p:nvPr>
        </p:nvSpPr>
        <p:spPr>
          <a:xfrm>
            <a:off x="137150" y="4750500"/>
            <a:ext cx="8562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Browinee, Jason. "How to Visualize Filters and Feature Maps in Convolutional Neural Networks."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https://machinelearningmastery.com/how-to-visualize-filters-and-feature-maps-in-convolutional-neural-networks/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1076950"/>
            <a:ext cx="4847050" cy="36353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8" name="Google Shape;1148;p92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/>
              <a:t>Feature maps - block 1</a:t>
            </a:r>
            <a:endParaRPr baseline="30000"/>
          </a:p>
        </p:txBody>
      </p:sp>
      <p:sp>
        <p:nvSpPr>
          <p:cNvPr id="1149" name="Google Shape;1149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0" name="Google Shape;1150;p92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Convolutional Layers of VGG16 trained on ImageNet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92"/>
          <p:cNvSpPr txBox="1"/>
          <p:nvPr>
            <p:ph idx="1" type="body"/>
          </p:nvPr>
        </p:nvSpPr>
        <p:spPr>
          <a:xfrm>
            <a:off x="137150" y="4750500"/>
            <a:ext cx="8562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Browinee, Jason. "How to Visualize Filters and Feature Maps in Convolutional Neural Networks."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https://machinelearningmastery.com/how-to-visualize-filters-and-feature-maps-in-convolutional-neural-networks/</a:t>
            </a:r>
            <a:r>
              <a:rPr lang="en" sz="800"/>
              <a:t> </a:t>
            </a:r>
            <a:endParaRPr sz="800"/>
          </a:p>
        </p:txBody>
      </p:sp>
      <p:pic>
        <p:nvPicPr>
          <p:cNvPr id="1152" name="Google Shape;115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25" y="2563875"/>
            <a:ext cx="3359800" cy="2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1076950"/>
            <a:ext cx="4847050" cy="36353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8" name="Google Shape;1158;p93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/>
              <a:t>Feature maps - block 3</a:t>
            </a:r>
            <a:endParaRPr baseline="30000"/>
          </a:p>
        </p:txBody>
      </p:sp>
      <p:sp>
        <p:nvSpPr>
          <p:cNvPr id="1159" name="Google Shape;1159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93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Convolutional Layers of VGG16 trained on ImageNet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93"/>
          <p:cNvSpPr txBox="1"/>
          <p:nvPr>
            <p:ph idx="1" type="body"/>
          </p:nvPr>
        </p:nvSpPr>
        <p:spPr>
          <a:xfrm>
            <a:off x="137150" y="4750500"/>
            <a:ext cx="8562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Browinee, Jason. "How to Visualize Filters and Feature Maps in Convolutional Neural Networks."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https://machinelearningmastery.com/how-to-visualize-filters-and-feature-maps-in-convolutional-neural-networks/</a:t>
            </a:r>
            <a:r>
              <a:rPr lang="en" sz="800"/>
              <a:t> </a:t>
            </a:r>
            <a:endParaRPr sz="800"/>
          </a:p>
        </p:txBody>
      </p:sp>
      <p:pic>
        <p:nvPicPr>
          <p:cNvPr id="1162" name="Google Shape;116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25" y="2563875"/>
            <a:ext cx="3359800" cy="2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1076955"/>
            <a:ext cx="4847050" cy="3635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8" name="Google Shape;1168;p94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/>
              <a:t>Feature maps - block 5</a:t>
            </a:r>
            <a:endParaRPr baseline="30000"/>
          </a:p>
        </p:txBody>
      </p:sp>
      <p:sp>
        <p:nvSpPr>
          <p:cNvPr id="1169" name="Google Shape;1169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0" name="Google Shape;1170;p94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Convolutional Layers of VGG16 trained on ImageNet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4"/>
          <p:cNvSpPr txBox="1"/>
          <p:nvPr>
            <p:ph idx="1" type="body"/>
          </p:nvPr>
        </p:nvSpPr>
        <p:spPr>
          <a:xfrm>
            <a:off x="137150" y="4750500"/>
            <a:ext cx="8562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Browinee, Jason. "How to Visualize Filters and Feature Maps in Convolutional Neural Networks."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https://machinelearningmastery.com/how-to-visualize-filters-and-feature-maps-in-convolutional-neural-networks/</a:t>
            </a:r>
            <a:r>
              <a:rPr lang="en" sz="800"/>
              <a:t> </a:t>
            </a:r>
            <a:endParaRPr sz="800"/>
          </a:p>
        </p:txBody>
      </p:sp>
      <p:pic>
        <p:nvPicPr>
          <p:cNvPr id="1172" name="Google Shape;117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25" y="2563875"/>
            <a:ext cx="3359800" cy="2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5"/>
          <p:cNvSpPr txBox="1"/>
          <p:nvPr>
            <p:ph idx="2" type="body"/>
          </p:nvPr>
        </p:nvSpPr>
        <p:spPr>
          <a:xfrm>
            <a:off x="3774088" y="3349775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 adapted for audio processing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11</a:t>
            </a:r>
            <a:r>
              <a:rPr lang="en"/>
              <a:t> layers, adjustable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Operates on log-mel spectrograms</a:t>
            </a:r>
            <a:endParaRPr/>
          </a:p>
        </p:txBody>
      </p:sp>
      <p:sp>
        <p:nvSpPr>
          <p:cNvPr id="1178" name="Google Shape;1178;p95"/>
          <p:cNvSpPr txBox="1"/>
          <p:nvPr>
            <p:ph idx="3" type="subTitle"/>
          </p:nvPr>
        </p:nvSpPr>
        <p:spPr>
          <a:xfrm>
            <a:off x="3774088" y="297262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179" name="Google Shape;1179;p95"/>
          <p:cNvSpPr txBox="1"/>
          <p:nvPr>
            <p:ph idx="4" type="body"/>
          </p:nvPr>
        </p:nvSpPr>
        <p:spPr>
          <a:xfrm>
            <a:off x="6275563" y="3349775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 model trained on Google’s AudioSet</a:t>
            </a:r>
            <a:r>
              <a:rPr baseline="30000" lang="en"/>
              <a:t>2</a:t>
            </a:r>
            <a:r>
              <a:rPr lang="en"/>
              <a:t>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0" name="Google Shape;1180;p95"/>
          <p:cNvSpPr txBox="1"/>
          <p:nvPr>
            <p:ph idx="5" type="subTitle"/>
          </p:nvPr>
        </p:nvSpPr>
        <p:spPr>
          <a:xfrm>
            <a:off x="6275563" y="2972621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181" name="Google Shape;1181;p95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VGGish</a:t>
            </a:r>
            <a:r>
              <a:rPr baseline="30000" lang="en" sz="3600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deep neural network for audio classification</a:t>
            </a:r>
            <a:endParaRPr/>
          </a:p>
        </p:txBody>
      </p:sp>
      <p:sp>
        <p:nvSpPr>
          <p:cNvPr id="1182" name="Google Shape;1182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3" name="Google Shape;11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0" y="148975"/>
            <a:ext cx="3750500" cy="2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95"/>
          <p:cNvSpPr txBox="1"/>
          <p:nvPr>
            <p:ph idx="1" type="body"/>
          </p:nvPr>
        </p:nvSpPr>
        <p:spPr>
          <a:xfrm>
            <a:off x="137150" y="4749950"/>
            <a:ext cx="872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700"/>
              <a:t>1 </a:t>
            </a:r>
            <a:r>
              <a:rPr lang="en" sz="700"/>
              <a:t>Hershey, Shawn, et al. "CNN architectures for large-scale audio classification." 2017 IEEE International Conference on Acoustics, Speech and Signal Processing (ICASSP). IEEE, 2017.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700"/>
              <a:t>2</a:t>
            </a:r>
            <a:r>
              <a:rPr lang="en" sz="700"/>
              <a:t>Gemmeke, Jort F., et al. "Audio set: An ontology and human-labeled dataset for audio events." 2017 IEEE International Conference on Acoustics, Speech and Signal Processing (ICASSP). IEEE, 2017.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8" name="Google Shape;738;p60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9" name="Google Shape;739;p60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Objective and motivation</a:t>
            </a:r>
            <a:endParaRPr/>
          </a:p>
        </p:txBody>
      </p:sp>
      <p:sp>
        <p:nvSpPr>
          <p:cNvPr id="740" name="Google Shape;74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6"/>
          <p:cNvSpPr txBox="1"/>
          <p:nvPr>
            <p:ph type="title"/>
          </p:nvPr>
        </p:nvSpPr>
        <p:spPr>
          <a:xfrm>
            <a:off x="5390650" y="576200"/>
            <a:ext cx="3465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Recognizing Commands</a:t>
            </a:r>
            <a:endParaRPr/>
          </a:p>
        </p:txBody>
      </p:sp>
      <p:sp>
        <p:nvSpPr>
          <p:cNvPr id="1190" name="Google Shape;1190;p96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Overview, datasets, and tools</a:t>
            </a:r>
            <a:endParaRPr/>
          </a:p>
        </p:txBody>
      </p:sp>
      <p:sp>
        <p:nvSpPr>
          <p:cNvPr id="1191" name="Google Shape;1191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96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8" name="Google Shape;1198;p97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Recognizing Commands</a:t>
            </a:r>
            <a:endParaRPr/>
          </a:p>
        </p:txBody>
      </p:sp>
      <p:sp>
        <p:nvSpPr>
          <p:cNvPr id="1199" name="Google Shape;1199;p97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Speech Commands</a:t>
            </a:r>
            <a:r>
              <a:rPr baseline="30000" lang="en"/>
              <a:t>1  </a:t>
            </a:r>
            <a:r>
              <a:rPr lang="en"/>
              <a:t>v0.02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97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105,829 utterances of 35 different words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2,618 different speakers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second WAV files- 16-bit PCM at a 16 KHz sample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7"/>
          <p:cNvSpPr txBox="1"/>
          <p:nvPr>
            <p:ph idx="4294967295" type="body"/>
          </p:nvPr>
        </p:nvSpPr>
        <p:spPr>
          <a:xfrm>
            <a:off x="137150" y="4868350"/>
            <a:ext cx="79557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aseline="30000" lang="en" sz="800"/>
              <a:t>1 </a:t>
            </a:r>
            <a:r>
              <a:rPr lang="en" sz="800"/>
              <a:t>Warden, Pete. "Speech commands: A dataset for limited-vocabulary speech recognition." arXiv preprint arXiv:1804.03209 (2018).</a:t>
            </a:r>
            <a:endParaRPr sz="800"/>
          </a:p>
        </p:txBody>
      </p:sp>
      <p:pic>
        <p:nvPicPr>
          <p:cNvPr id="1202" name="Google Shape;1202;p97" title="e882abb2_nohash_1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325" y="541525"/>
            <a:ext cx="389125" cy="3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97" title="f19c1390_nohash_4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325" y="1059075"/>
            <a:ext cx="389125" cy="3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97" title="0a2b400e_nohash_0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325" y="1576625"/>
            <a:ext cx="389125" cy="3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97" title="0a2b400e_nohash_0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325" y="2094175"/>
            <a:ext cx="389125" cy="3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6602" y="449038"/>
            <a:ext cx="1645304" cy="42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8"/>
          <p:cNvSpPr txBox="1"/>
          <p:nvPr>
            <p:ph type="ctrTitle"/>
          </p:nvPr>
        </p:nvSpPr>
        <p:spPr>
          <a:xfrm>
            <a:off x="737550" y="560950"/>
            <a:ext cx="5533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212" name="Google Shape;1212;p98"/>
          <p:cNvSpPr txBox="1"/>
          <p:nvPr>
            <p:ph idx="1" type="subTitle"/>
          </p:nvPr>
        </p:nvSpPr>
        <p:spPr>
          <a:xfrm>
            <a:off x="2390437" y="14297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1213" name="Google Shape;1213;p98"/>
          <p:cNvSpPr txBox="1"/>
          <p:nvPr>
            <p:ph idx="3" type="body"/>
          </p:nvPr>
        </p:nvSpPr>
        <p:spPr>
          <a:xfrm>
            <a:off x="2383486" y="17660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Convert audio to input frames</a:t>
            </a:r>
            <a:endParaRPr/>
          </a:p>
        </p:txBody>
      </p:sp>
      <p:sp>
        <p:nvSpPr>
          <p:cNvPr id="1214" name="Google Shape;1214;p98"/>
          <p:cNvSpPr txBox="1"/>
          <p:nvPr>
            <p:ph idx="12" type="sldNum"/>
          </p:nvPr>
        </p:nvSpPr>
        <p:spPr>
          <a:xfrm>
            <a:off x="8536302" y="461083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‹#›</a:t>
            </a:fld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5" name="Google Shape;1215;p98"/>
          <p:cNvSpPr txBox="1"/>
          <p:nvPr>
            <p:ph idx="2" type="ctrTitle"/>
          </p:nvPr>
        </p:nvSpPr>
        <p:spPr>
          <a:xfrm>
            <a:off x="2045021" y="14297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16" name="Google Shape;1216;p98"/>
          <p:cNvSpPr txBox="1"/>
          <p:nvPr>
            <p:ph idx="4" type="ctrTitle"/>
          </p:nvPr>
        </p:nvSpPr>
        <p:spPr>
          <a:xfrm>
            <a:off x="2045031" y="225707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17" name="Google Shape;1217;p98"/>
          <p:cNvSpPr txBox="1"/>
          <p:nvPr>
            <p:ph idx="5" type="subTitle"/>
          </p:nvPr>
        </p:nvSpPr>
        <p:spPr>
          <a:xfrm>
            <a:off x="2390454" y="225707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218" name="Google Shape;1218;p98"/>
          <p:cNvSpPr txBox="1"/>
          <p:nvPr>
            <p:ph idx="6" type="body"/>
          </p:nvPr>
        </p:nvSpPr>
        <p:spPr>
          <a:xfrm>
            <a:off x="2383503" y="259335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Define VGGish structure, load checkpoint</a:t>
            </a:r>
            <a:endParaRPr/>
          </a:p>
        </p:txBody>
      </p:sp>
      <p:sp>
        <p:nvSpPr>
          <p:cNvPr id="1219" name="Google Shape;1219;p98"/>
          <p:cNvSpPr txBox="1"/>
          <p:nvPr>
            <p:ph idx="7" type="ctrTitle"/>
          </p:nvPr>
        </p:nvSpPr>
        <p:spPr>
          <a:xfrm>
            <a:off x="2045031" y="3084425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20" name="Google Shape;1220;p98"/>
          <p:cNvSpPr txBox="1"/>
          <p:nvPr>
            <p:ph idx="8" type="subTitle"/>
          </p:nvPr>
        </p:nvSpPr>
        <p:spPr>
          <a:xfrm>
            <a:off x="2390454" y="3084425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Evaluate</a:t>
            </a:r>
            <a:endParaRPr/>
          </a:p>
        </p:txBody>
      </p:sp>
      <p:sp>
        <p:nvSpPr>
          <p:cNvPr id="1221" name="Google Shape;1221;p98"/>
          <p:cNvSpPr txBox="1"/>
          <p:nvPr>
            <p:ph idx="9" type="body"/>
          </p:nvPr>
        </p:nvSpPr>
        <p:spPr>
          <a:xfrm>
            <a:off x="2383503" y="3420704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Feed spectrograms into VGGish</a:t>
            </a:r>
            <a:endParaRPr/>
          </a:p>
        </p:txBody>
      </p:sp>
      <p:sp>
        <p:nvSpPr>
          <p:cNvPr id="1222" name="Google Shape;1222;p98"/>
          <p:cNvSpPr txBox="1"/>
          <p:nvPr>
            <p:ph idx="16" type="ctrTitle"/>
          </p:nvPr>
        </p:nvSpPr>
        <p:spPr>
          <a:xfrm>
            <a:off x="5547646" y="1436161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04a</a:t>
            </a:r>
            <a:endParaRPr/>
          </a:p>
        </p:txBody>
      </p:sp>
      <p:sp>
        <p:nvSpPr>
          <p:cNvPr id="1223" name="Google Shape;1223;p98"/>
          <p:cNvSpPr txBox="1"/>
          <p:nvPr>
            <p:ph idx="17" type="subTitle"/>
          </p:nvPr>
        </p:nvSpPr>
        <p:spPr>
          <a:xfrm>
            <a:off x="5893062" y="14361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224" name="Google Shape;1224;p98"/>
          <p:cNvSpPr txBox="1"/>
          <p:nvPr>
            <p:ph idx="18" type="body"/>
          </p:nvPr>
        </p:nvSpPr>
        <p:spPr>
          <a:xfrm>
            <a:off x="5886111" y="17724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output as vector embedding</a:t>
            </a:r>
            <a:endParaRPr/>
          </a:p>
        </p:txBody>
      </p:sp>
      <p:sp>
        <p:nvSpPr>
          <p:cNvPr id="1225" name="Google Shape;1225;p98"/>
          <p:cNvSpPr txBox="1"/>
          <p:nvPr>
            <p:ph idx="19" type="ctrTitle"/>
          </p:nvPr>
        </p:nvSpPr>
        <p:spPr>
          <a:xfrm>
            <a:off x="5547649" y="2263500"/>
            <a:ext cx="4686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04b</a:t>
            </a:r>
            <a:endParaRPr/>
          </a:p>
        </p:txBody>
      </p:sp>
      <p:sp>
        <p:nvSpPr>
          <p:cNvPr id="1226" name="Google Shape;1226;p98"/>
          <p:cNvSpPr txBox="1"/>
          <p:nvPr>
            <p:ph idx="20" type="subTitle"/>
          </p:nvPr>
        </p:nvSpPr>
        <p:spPr>
          <a:xfrm>
            <a:off x="5893079" y="226351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for transfer learning</a:t>
            </a:r>
            <a:endParaRPr/>
          </a:p>
        </p:txBody>
      </p:sp>
      <p:sp>
        <p:nvSpPr>
          <p:cNvPr id="1227" name="Google Shape;1227;p98"/>
          <p:cNvSpPr txBox="1"/>
          <p:nvPr>
            <p:ph idx="21" type="body"/>
          </p:nvPr>
        </p:nvSpPr>
        <p:spPr>
          <a:xfrm>
            <a:off x="5886128" y="259979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trainable layers onto frozen network</a:t>
            </a:r>
            <a:endParaRPr/>
          </a:p>
        </p:txBody>
      </p:sp>
      <p:sp>
        <p:nvSpPr>
          <p:cNvPr id="1228" name="Google Shape;1228;p98"/>
          <p:cNvSpPr txBox="1"/>
          <p:nvPr>
            <p:ph idx="22" type="ctrTitle"/>
          </p:nvPr>
        </p:nvSpPr>
        <p:spPr>
          <a:xfrm>
            <a:off x="5547656" y="3090862"/>
            <a:ext cx="379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04c</a:t>
            </a:r>
            <a:endParaRPr/>
          </a:p>
        </p:txBody>
      </p:sp>
      <p:sp>
        <p:nvSpPr>
          <p:cNvPr id="1229" name="Google Shape;1229;p98"/>
          <p:cNvSpPr txBox="1"/>
          <p:nvPr>
            <p:ph idx="23" type="subTitle"/>
          </p:nvPr>
        </p:nvSpPr>
        <p:spPr>
          <a:xfrm>
            <a:off x="5893079" y="3090862"/>
            <a:ext cx="2780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as warm start</a:t>
            </a:r>
            <a:endParaRPr/>
          </a:p>
        </p:txBody>
      </p:sp>
      <p:sp>
        <p:nvSpPr>
          <p:cNvPr id="1230" name="Google Shape;1230;p98"/>
          <p:cNvSpPr txBox="1"/>
          <p:nvPr>
            <p:ph idx="24" type="body"/>
          </p:nvPr>
        </p:nvSpPr>
        <p:spPr>
          <a:xfrm>
            <a:off x="5886128" y="3427141"/>
            <a:ext cx="264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pre-trained weights as starting point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99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VGGish library</a:t>
            </a:r>
            <a:endParaRPr/>
          </a:p>
        </p:txBody>
      </p:sp>
      <p:sp>
        <p:nvSpPr>
          <p:cNvPr id="1237" name="Google Shape;1237;p99"/>
          <p:cNvSpPr txBox="1"/>
          <p:nvPr>
            <p:ph idx="2" type="body"/>
          </p:nvPr>
        </p:nvSpPr>
        <p:spPr>
          <a:xfrm>
            <a:off x="721875" y="2492525"/>
            <a:ext cx="38502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https://github.com/tensorflow/models/tree/master/research/audioset/vggish</a:t>
            </a:r>
            <a:endParaRPr/>
          </a:p>
        </p:txBody>
      </p:sp>
      <p:pic>
        <p:nvPicPr>
          <p:cNvPr id="1238" name="Google Shape;123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159837"/>
            <a:ext cx="3860401" cy="282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9" name="Google Shape;1239;p99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Publicly available source code and 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0"/>
          <p:cNvSpPr txBox="1"/>
          <p:nvPr>
            <p:ph type="title"/>
          </p:nvPr>
        </p:nvSpPr>
        <p:spPr>
          <a:xfrm>
            <a:off x="331549" y="612775"/>
            <a:ext cx="2190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set up</a:t>
            </a:r>
            <a:endParaRPr/>
          </a:p>
        </p:txBody>
      </p:sp>
      <p:sp>
        <p:nvSpPr>
          <p:cNvPr id="1245" name="Google Shape;1245;p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6" name="Google Shape;1246;p100"/>
          <p:cNvSpPr txBox="1"/>
          <p:nvPr>
            <p:ph idx="4" type="subTitle"/>
          </p:nvPr>
        </p:nvSpPr>
        <p:spPr>
          <a:xfrm>
            <a:off x="4302652" y="781898"/>
            <a:ext cx="2974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dependencies</a:t>
            </a:r>
            <a:endParaRPr/>
          </a:p>
        </p:txBody>
      </p:sp>
      <p:sp>
        <p:nvSpPr>
          <p:cNvPr id="1247" name="Google Shape;1247;p100"/>
          <p:cNvSpPr txBox="1"/>
          <p:nvPr>
            <p:ph idx="6" type="subTitle"/>
          </p:nvPr>
        </p:nvSpPr>
        <p:spPr>
          <a:xfrm>
            <a:off x="4302652" y="3469647"/>
            <a:ext cx="2974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Develop using preferred tools</a:t>
            </a:r>
            <a:endParaRPr/>
          </a:p>
        </p:txBody>
      </p:sp>
      <p:pic>
        <p:nvPicPr>
          <p:cNvPr id="1248" name="Google Shape;12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575" y="1177475"/>
            <a:ext cx="4233601" cy="1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00"/>
          <p:cNvPicPr preferRelativeResize="0"/>
          <p:nvPr/>
        </p:nvPicPr>
        <p:blipFill rotWithShape="1">
          <a:blip r:embed="rId4">
            <a:alphaModFix/>
          </a:blip>
          <a:srcRect b="0" l="0" r="76676" t="0"/>
          <a:stretch/>
        </p:blipFill>
        <p:spPr>
          <a:xfrm>
            <a:off x="3155675" y="684225"/>
            <a:ext cx="851107" cy="10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0"/>
          <p:cNvSpPr txBox="1"/>
          <p:nvPr>
            <p:ph idx="1" type="body"/>
          </p:nvPr>
        </p:nvSpPr>
        <p:spPr>
          <a:xfrm>
            <a:off x="4302650" y="2363850"/>
            <a:ext cx="41655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https://github.com/tensorflow/models/tree/master/research/audioset/vggish</a:t>
            </a:r>
            <a:r>
              <a:rPr lang="en" sz="800"/>
              <a:t> </a:t>
            </a:r>
            <a:endParaRPr sz="800"/>
          </a:p>
        </p:txBody>
      </p:sp>
      <p:sp>
        <p:nvSpPr>
          <p:cNvPr id="1251" name="Google Shape;1251;p100"/>
          <p:cNvSpPr txBox="1"/>
          <p:nvPr>
            <p:ph idx="2" type="subTitle"/>
          </p:nvPr>
        </p:nvSpPr>
        <p:spPr>
          <a:xfrm>
            <a:off x="4302650" y="1986700"/>
            <a:ext cx="4233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Download VGGish library and checkpoint files</a:t>
            </a:r>
            <a:endParaRPr/>
          </a:p>
        </p:txBody>
      </p:sp>
      <p:pic>
        <p:nvPicPr>
          <p:cNvPr id="1252" name="Google Shape;125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5300" y="1986700"/>
            <a:ext cx="1031850" cy="10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0488" y="3289175"/>
            <a:ext cx="941475" cy="109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1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Audio resampled</a:t>
            </a:r>
            <a:r>
              <a:rPr lang="en"/>
              <a:t> to 16 kHz mon</a:t>
            </a:r>
            <a:r>
              <a:rPr lang="en"/>
              <a:t>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spectrogram.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Map the spectrogram to 64 mel bins covering the range 125-7500 Hz and take the log of the mel spectrogram.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audio sample mapped to non-overlapping 0.96 second segments, where segment is composed of 64 mel bands covering 96 10 ms frames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0" name="Google Shape;1260;p10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audio for use with VGGish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01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performed by VGGish library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102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audio and generating spectrograms</a:t>
            </a:r>
            <a:endParaRPr/>
          </a:p>
        </p:txBody>
      </p:sp>
      <p:pic>
        <p:nvPicPr>
          <p:cNvPr id="1268" name="Google Shape;12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00" y="1276325"/>
            <a:ext cx="6989701" cy="20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00" y="3368800"/>
            <a:ext cx="2551250" cy="17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with VGGish</a:t>
            </a:r>
            <a:endParaRPr/>
          </a:p>
        </p:txBody>
      </p:sp>
      <p:sp>
        <p:nvSpPr>
          <p:cNvPr id="1275" name="Google Shape;1275;p103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VGGish to generate vector embeddings of audio</a:t>
            </a:r>
            <a:endParaRPr/>
          </a:p>
        </p:txBody>
      </p:sp>
      <p:sp>
        <p:nvSpPr>
          <p:cNvPr id="1276" name="Google Shape;1276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103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Define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Load checkpoint (pre-trained weights)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 network to process spectrogram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4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network, loading weights, generating embeddings</a:t>
            </a:r>
            <a:endParaRPr/>
          </a:p>
        </p:txBody>
      </p:sp>
      <p:sp>
        <p:nvSpPr>
          <p:cNvPr id="1283" name="Google Shape;1283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4" name="Google Shape;12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75" y="1169375"/>
            <a:ext cx="7648085" cy="35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5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VGGish post-processing</a:t>
            </a:r>
            <a:endParaRPr/>
          </a:p>
        </p:txBody>
      </p:sp>
      <p:sp>
        <p:nvSpPr>
          <p:cNvPr id="1290" name="Google Shape;1290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1" name="Google Shape;1291;p105"/>
          <p:cNvPicPr preferRelativeResize="0"/>
          <p:nvPr/>
        </p:nvPicPr>
        <p:blipFill rotWithShape="1">
          <a:blip r:embed="rId3">
            <a:alphaModFix/>
          </a:blip>
          <a:srcRect b="5615" l="0" r="0" t="0"/>
          <a:stretch/>
        </p:blipFill>
        <p:spPr>
          <a:xfrm>
            <a:off x="721875" y="1540425"/>
            <a:ext cx="7814425" cy="1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Objective</a:t>
            </a:r>
            <a:endParaRPr sz="3600"/>
          </a:p>
        </p:txBody>
      </p:sp>
      <p:sp>
        <p:nvSpPr>
          <p:cNvPr id="746" name="Google Shape;746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61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Enable the listener to use open source tools and pre-trained neural networks for audio analytics projects</a:t>
            </a:r>
            <a:endParaRPr sz="1800"/>
          </a:p>
        </p:txBody>
      </p:sp>
      <p:sp>
        <p:nvSpPr>
          <p:cNvPr id="748" name="Google Shape;748;p61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should you take from this?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00" y="1407150"/>
            <a:ext cx="3683063" cy="28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06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network output</a:t>
            </a:r>
            <a:endParaRPr/>
          </a:p>
        </p:txBody>
      </p:sp>
      <p:sp>
        <p:nvSpPr>
          <p:cNvPr id="1298" name="Google Shape;1298;p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9" name="Google Shape;1299;p106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VGGish output: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vs post-processed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7"/>
          <p:cNvSpPr txBox="1"/>
          <p:nvPr>
            <p:ph type="ctrTitle"/>
          </p:nvPr>
        </p:nvSpPr>
        <p:spPr>
          <a:xfrm>
            <a:off x="437129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Post-processed output</a:t>
            </a:r>
            <a:endParaRPr/>
          </a:p>
        </p:txBody>
      </p:sp>
      <p:sp>
        <p:nvSpPr>
          <p:cNvPr id="1305" name="Google Shape;1305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6" name="Google Shape;1306;p107"/>
          <p:cNvSpPr txBox="1"/>
          <p:nvPr>
            <p:ph idx="6" type="ctrTitle"/>
          </p:nvPr>
        </p:nvSpPr>
        <p:spPr>
          <a:xfrm>
            <a:off x="333100" y="609625"/>
            <a:ext cx="32112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VGGish output: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vs post-processed</a:t>
            </a:r>
            <a:endParaRPr/>
          </a:p>
        </p:txBody>
      </p:sp>
      <p:pic>
        <p:nvPicPr>
          <p:cNvPr id="1307" name="Google Shape;130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00" y="1407150"/>
            <a:ext cx="4165001" cy="1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8"/>
          <p:cNvSpPr txBox="1"/>
          <p:nvPr>
            <p:ph idx="2" type="body"/>
          </p:nvPr>
        </p:nvSpPr>
        <p:spPr>
          <a:xfrm>
            <a:off x="44440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output of VGGish: 128-dimensional encoding of each example frame evaluated by the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VGGish also includes a post-processing capability in order to maintain compatibility with YouTube-8M (which has released visual/audio embeddings for millions of videos).  Post-processor performs PCA, whitening, and quantizes output to 8 bits.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post-process?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Only if you need to work with other </a:t>
            </a:r>
            <a:br>
              <a:rPr lang="en"/>
            </a:br>
            <a:r>
              <a:rPr lang="en"/>
              <a:t>embeddings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Typically easier to work with</a:t>
            </a:r>
            <a:br>
              <a:rPr lang="en"/>
            </a:br>
            <a:r>
              <a:rPr lang="en"/>
              <a:t>raw version of embeddings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0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post-process?</a:t>
            </a:r>
            <a:endParaRPr/>
          </a:p>
        </p:txBody>
      </p:sp>
      <p:sp>
        <p:nvSpPr>
          <p:cNvPr id="1314" name="Google Shape;1314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9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20" name="Google Shape;1320;p109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vector embeddings</a:t>
            </a:r>
            <a:endParaRPr/>
          </a:p>
        </p:txBody>
      </p:sp>
      <p:sp>
        <p:nvSpPr>
          <p:cNvPr id="1321" name="Google Shape;1321;p109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Embeddings can be used in place of the raw audio in other algorithms (e.g. k-means) or models (e.g. xgboost)</a:t>
            </a:r>
            <a:endParaRPr/>
          </a:p>
        </p:txBody>
      </p:sp>
      <p:sp>
        <p:nvSpPr>
          <p:cNvPr id="1322" name="Google Shape;1322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using embeddings</a:t>
            </a:r>
            <a:endParaRPr/>
          </a:p>
        </p:txBody>
      </p:sp>
      <p:sp>
        <p:nvSpPr>
          <p:cNvPr id="1328" name="Google Shape;1328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9" name="Google Shape;1329;p110"/>
          <p:cNvSpPr txBox="1"/>
          <p:nvPr>
            <p:ph idx="1" type="body"/>
          </p:nvPr>
        </p:nvSpPr>
        <p:spPr>
          <a:xfrm>
            <a:off x="436713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Overall accuracy - 18.4%</a:t>
            </a:r>
            <a:endParaRPr/>
          </a:p>
        </p:txBody>
      </p:sp>
      <p:sp>
        <p:nvSpPr>
          <p:cNvPr id="1330" name="Google Shape;1330;p110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pic>
        <p:nvPicPr>
          <p:cNvPr id="1331" name="Google Shape;133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475" y="1424853"/>
            <a:ext cx="3505525" cy="367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r>
              <a:rPr lang="en"/>
              <a:t> with VGGish</a:t>
            </a:r>
            <a:endParaRPr/>
          </a:p>
        </p:txBody>
      </p:sp>
      <p:sp>
        <p:nvSpPr>
          <p:cNvPr id="1337" name="Google Shape;1337;p111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VGGish network as a base for additional layers</a:t>
            </a:r>
            <a:endParaRPr/>
          </a:p>
        </p:txBody>
      </p:sp>
      <p:sp>
        <p:nvSpPr>
          <p:cNvPr id="1338" name="Google Shape;1338;p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9" name="Google Shape;1339;p111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Define network - with frozen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Load checkpoint (pre-trained weights)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trainable layers onto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 network - only additional layers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2"/>
          <p:cNvSpPr txBox="1"/>
          <p:nvPr>
            <p:ph type="title"/>
          </p:nvPr>
        </p:nvSpPr>
        <p:spPr>
          <a:xfrm>
            <a:off x="721875" y="693925"/>
            <a:ext cx="334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and extending the network</a:t>
            </a:r>
            <a:endParaRPr/>
          </a:p>
        </p:txBody>
      </p:sp>
      <p:sp>
        <p:nvSpPr>
          <p:cNvPr id="1345" name="Google Shape;1345;p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6" name="Google Shape;134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675" y="126350"/>
            <a:ext cx="4229852" cy="50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3"/>
          <p:cNvSpPr txBox="1"/>
          <p:nvPr>
            <p:ph type="title"/>
          </p:nvPr>
        </p:nvSpPr>
        <p:spPr>
          <a:xfrm>
            <a:off x="721875" y="693925"/>
            <a:ext cx="334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Initializing and training</a:t>
            </a:r>
            <a:endParaRPr/>
          </a:p>
        </p:txBody>
      </p:sp>
      <p:sp>
        <p:nvSpPr>
          <p:cNvPr id="1352" name="Google Shape;1352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3" name="Google Shape;135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0" y="1212875"/>
            <a:ext cx="5435600" cy="20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" y="3344275"/>
            <a:ext cx="5562601" cy="16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13"/>
          <p:cNvSpPr txBox="1"/>
          <p:nvPr>
            <p:ph idx="1" type="subTitle"/>
          </p:nvPr>
        </p:nvSpPr>
        <p:spPr>
          <a:xfrm>
            <a:off x="5827900" y="1212900"/>
            <a:ext cx="2774100" cy="20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100,000 batches of 500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on EC2 (p3.2xlarge)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Tesla V100-SXM2-16GB GPU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3"/>
          <p:cNvSpPr txBox="1"/>
          <p:nvPr>
            <p:ph idx="1" type="subTitle"/>
          </p:nvPr>
        </p:nvSpPr>
        <p:spPr>
          <a:xfrm>
            <a:off x="5827900" y="2706250"/>
            <a:ext cx="20520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loss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1.17431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 time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28 min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4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VGGish</a:t>
            </a:r>
            <a:endParaRPr/>
          </a:p>
        </p:txBody>
      </p:sp>
      <p:sp>
        <p:nvSpPr>
          <p:cNvPr id="1362" name="Google Shape;1362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3" name="Google Shape;1363;p114"/>
          <p:cNvSpPr txBox="1"/>
          <p:nvPr>
            <p:ph idx="1" type="body"/>
          </p:nvPr>
        </p:nvSpPr>
        <p:spPr>
          <a:xfrm>
            <a:off x="436713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Overall accuracy - 30.4%</a:t>
            </a:r>
            <a:endParaRPr/>
          </a:p>
        </p:txBody>
      </p:sp>
      <p:sp>
        <p:nvSpPr>
          <p:cNvPr id="1364" name="Google Shape;1364;p114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pic>
        <p:nvPicPr>
          <p:cNvPr id="1365" name="Google Shape;136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76" y="1424850"/>
            <a:ext cx="3413951" cy="35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VGGish as a warm start</a:t>
            </a:r>
            <a:endParaRPr/>
          </a:p>
        </p:txBody>
      </p:sp>
      <p:sp>
        <p:nvSpPr>
          <p:cNvPr id="1371" name="Google Shape;1371;p115"/>
          <p:cNvSpPr txBox="1"/>
          <p:nvPr>
            <p:ph idx="1" type="subTitle"/>
          </p:nvPr>
        </p:nvSpPr>
        <p:spPr>
          <a:xfrm>
            <a:off x="730000" y="2536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Retraining and fine-tuning VGGish</a:t>
            </a:r>
            <a:endParaRPr/>
          </a:p>
        </p:txBody>
      </p:sp>
      <p:sp>
        <p:nvSpPr>
          <p:cNvPr id="1372" name="Google Shape;1372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115"/>
          <p:cNvSpPr txBox="1"/>
          <p:nvPr>
            <p:ph idx="2" type="body"/>
          </p:nvPr>
        </p:nvSpPr>
        <p:spPr>
          <a:xfrm>
            <a:off x="5054400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Define network - with trainable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Load checkpoint (pre-trained weights)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trainable layers onto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 network - including base layers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2"/>
          <p:cNvSpPr txBox="1"/>
          <p:nvPr>
            <p:ph type="ctrTitle"/>
          </p:nvPr>
        </p:nvSpPr>
        <p:spPr>
          <a:xfrm>
            <a:off x="4367151" y="609625"/>
            <a:ext cx="42450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audio event detection</a:t>
            </a:r>
            <a:endParaRPr/>
          </a:p>
        </p:txBody>
      </p:sp>
      <p:sp>
        <p:nvSpPr>
          <p:cNvPr id="754" name="Google Shape;754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62"/>
          <p:cNvSpPr txBox="1"/>
          <p:nvPr>
            <p:ph idx="2" type="body"/>
          </p:nvPr>
        </p:nvSpPr>
        <p:spPr>
          <a:xfrm>
            <a:off x="5495988" y="25532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Prefer approaches that have been researched and tested</a:t>
            </a:r>
            <a:endParaRPr/>
          </a:p>
        </p:txBody>
      </p:sp>
      <p:sp>
        <p:nvSpPr>
          <p:cNvPr id="756" name="Google Shape;756;p62"/>
          <p:cNvSpPr txBox="1"/>
          <p:nvPr>
            <p:ph idx="1" type="body"/>
          </p:nvPr>
        </p:nvSpPr>
        <p:spPr>
          <a:xfrm>
            <a:off x="4367138" y="12892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Audio recorded from security devices and classified as hostile or non-hostile</a:t>
            </a:r>
            <a:endParaRPr/>
          </a:p>
        </p:txBody>
      </p:sp>
      <p:sp>
        <p:nvSpPr>
          <p:cNvPr id="757" name="Google Shape;757;p62"/>
          <p:cNvSpPr txBox="1"/>
          <p:nvPr>
            <p:ph idx="3" type="subTitle"/>
          </p:nvPr>
        </p:nvSpPr>
        <p:spPr>
          <a:xfrm>
            <a:off x="5495988" y="21760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best practices</a:t>
            </a:r>
            <a:endParaRPr/>
          </a:p>
        </p:txBody>
      </p:sp>
      <p:sp>
        <p:nvSpPr>
          <p:cNvPr id="758" name="Google Shape;758;p62"/>
          <p:cNvSpPr txBox="1"/>
          <p:nvPr>
            <p:ph idx="4" type="body"/>
          </p:nvPr>
        </p:nvSpPr>
        <p:spPr>
          <a:xfrm>
            <a:off x="5495988" y="4015450"/>
            <a:ext cx="24243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from zero to prototype as fast as possible</a:t>
            </a:r>
            <a:endParaRPr/>
          </a:p>
        </p:txBody>
      </p:sp>
      <p:sp>
        <p:nvSpPr>
          <p:cNvPr id="759" name="Google Shape;759;p62"/>
          <p:cNvSpPr txBox="1"/>
          <p:nvPr>
            <p:ph idx="5" type="subTitle"/>
          </p:nvPr>
        </p:nvSpPr>
        <p:spPr>
          <a:xfrm>
            <a:off x="5495988" y="3638296"/>
            <a:ext cx="23805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 solution quickly</a:t>
            </a:r>
            <a:endParaRPr/>
          </a:p>
        </p:txBody>
      </p:sp>
      <p:sp>
        <p:nvSpPr>
          <p:cNvPr id="760" name="Google Shape;760;p62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761" name="Google Shape;7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300" y="2124850"/>
            <a:ext cx="3418205" cy="234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6"/>
          <p:cNvSpPr txBox="1"/>
          <p:nvPr>
            <p:ph type="title"/>
          </p:nvPr>
        </p:nvSpPr>
        <p:spPr>
          <a:xfrm>
            <a:off x="721875" y="693925"/>
            <a:ext cx="334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and extending the network</a:t>
            </a:r>
            <a:endParaRPr/>
          </a:p>
        </p:txBody>
      </p:sp>
      <p:sp>
        <p:nvSpPr>
          <p:cNvPr id="1379" name="Google Shape;1379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0" name="Google Shape;138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675" y="126350"/>
            <a:ext cx="4089692" cy="48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16"/>
          <p:cNvSpPr/>
          <p:nvPr/>
        </p:nvSpPr>
        <p:spPr>
          <a:xfrm>
            <a:off x="6421525" y="580200"/>
            <a:ext cx="658500" cy="113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17"/>
          <p:cNvSpPr txBox="1"/>
          <p:nvPr>
            <p:ph type="title"/>
          </p:nvPr>
        </p:nvSpPr>
        <p:spPr>
          <a:xfrm>
            <a:off x="721875" y="693925"/>
            <a:ext cx="334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Initializing and training</a:t>
            </a:r>
            <a:endParaRPr/>
          </a:p>
        </p:txBody>
      </p:sp>
      <p:sp>
        <p:nvSpPr>
          <p:cNvPr id="1387" name="Google Shape;1387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8" name="Google Shape;138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0" y="1212875"/>
            <a:ext cx="5435600" cy="20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" y="3344275"/>
            <a:ext cx="5562601" cy="16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17"/>
          <p:cNvSpPr txBox="1"/>
          <p:nvPr>
            <p:ph idx="1" type="subTitle"/>
          </p:nvPr>
        </p:nvSpPr>
        <p:spPr>
          <a:xfrm>
            <a:off x="5827900" y="1212900"/>
            <a:ext cx="2774100" cy="20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100,000 batches of 500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on EC2 (p3.2xlarge)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Tesla V100-SXM2-16GB GPU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17"/>
          <p:cNvSpPr txBox="1"/>
          <p:nvPr>
            <p:ph idx="1" type="subTitle"/>
          </p:nvPr>
        </p:nvSpPr>
        <p:spPr>
          <a:xfrm>
            <a:off x="5827900" y="2706250"/>
            <a:ext cx="2774100" cy="20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loss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1.45928e-07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 time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1 hr 20 min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150" y="1326075"/>
            <a:ext cx="3466474" cy="36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18"/>
          <p:cNvSpPr txBox="1"/>
          <p:nvPr>
            <p:ph type="ctrTitle"/>
          </p:nvPr>
        </p:nvSpPr>
        <p:spPr>
          <a:xfrm>
            <a:off x="4367138" y="609625"/>
            <a:ext cx="39582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Retraining VGGish</a:t>
            </a:r>
            <a:endParaRPr/>
          </a:p>
        </p:txBody>
      </p:sp>
      <p:sp>
        <p:nvSpPr>
          <p:cNvPr id="1398" name="Google Shape;1398;p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9" name="Google Shape;1399;p118"/>
          <p:cNvSpPr txBox="1"/>
          <p:nvPr>
            <p:ph idx="1" type="body"/>
          </p:nvPr>
        </p:nvSpPr>
        <p:spPr>
          <a:xfrm>
            <a:off x="4367138" y="1060648"/>
            <a:ext cx="36312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Overall accuracy - 96.6%</a:t>
            </a:r>
            <a:endParaRPr/>
          </a:p>
        </p:txBody>
      </p:sp>
      <p:sp>
        <p:nvSpPr>
          <p:cNvPr id="1400" name="Google Shape;1400;p118"/>
          <p:cNvSpPr txBox="1"/>
          <p:nvPr>
            <p:ph idx="6" type="ctrTitle"/>
          </p:nvPr>
        </p:nvSpPr>
        <p:spPr>
          <a:xfrm>
            <a:off x="333100" y="609625"/>
            <a:ext cx="26547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9"/>
          <p:cNvSpPr txBox="1"/>
          <p:nvPr>
            <p:ph type="title"/>
          </p:nvPr>
        </p:nvSpPr>
        <p:spPr>
          <a:xfrm>
            <a:off x="874275" y="474850"/>
            <a:ext cx="35103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closing...</a:t>
            </a:r>
            <a:endParaRPr/>
          </a:p>
        </p:txBody>
      </p:sp>
      <p:sp>
        <p:nvSpPr>
          <p:cNvPr id="1406" name="Google Shape;1406;p1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7" name="Google Shape;1407;p119"/>
          <p:cNvSpPr txBox="1"/>
          <p:nvPr>
            <p:ph idx="4" type="body"/>
          </p:nvPr>
        </p:nvSpPr>
        <p:spPr>
          <a:xfrm>
            <a:off x="28213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408" name="Google Shape;1408;p119"/>
          <p:cNvSpPr txBox="1"/>
          <p:nvPr>
            <p:ph idx="5" type="body"/>
          </p:nvPr>
        </p:nvSpPr>
        <p:spPr>
          <a:xfrm>
            <a:off x="28215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Convolution, pooling, VGG, VGGish</a:t>
            </a:r>
            <a:endParaRPr/>
          </a:p>
        </p:txBody>
      </p:sp>
      <p:sp>
        <p:nvSpPr>
          <p:cNvPr id="1409" name="Google Shape;1409;p119"/>
          <p:cNvSpPr txBox="1"/>
          <p:nvPr>
            <p:ph idx="3" type="body"/>
          </p:nvPr>
        </p:nvSpPr>
        <p:spPr>
          <a:xfrm>
            <a:off x="9303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Mel frequencies and spectrograms</a:t>
            </a:r>
            <a:endParaRPr/>
          </a:p>
        </p:txBody>
      </p:sp>
      <p:sp>
        <p:nvSpPr>
          <p:cNvPr id="1410" name="Google Shape;1410;p119"/>
          <p:cNvSpPr txBox="1"/>
          <p:nvPr>
            <p:ph idx="1" type="subTitle"/>
          </p:nvPr>
        </p:nvSpPr>
        <p:spPr>
          <a:xfrm>
            <a:off x="4687000" y="537650"/>
            <a:ext cx="26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learned?</a:t>
            </a:r>
            <a:endParaRPr/>
          </a:p>
        </p:txBody>
      </p:sp>
      <p:sp>
        <p:nvSpPr>
          <p:cNvPr id="1411" name="Google Shape;1411;p119"/>
          <p:cNvSpPr txBox="1"/>
          <p:nvPr>
            <p:ph idx="6" type="body"/>
          </p:nvPr>
        </p:nvSpPr>
        <p:spPr>
          <a:xfrm>
            <a:off x="471265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VGGish</a:t>
            </a:r>
            <a:endParaRPr/>
          </a:p>
        </p:txBody>
      </p:sp>
      <p:sp>
        <p:nvSpPr>
          <p:cNvPr id="1412" name="Google Shape;1412;p119"/>
          <p:cNvSpPr txBox="1"/>
          <p:nvPr>
            <p:ph idx="7" type="body"/>
          </p:nvPr>
        </p:nvSpPr>
        <p:spPr>
          <a:xfrm>
            <a:off x="471280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on AudioSet</a:t>
            </a:r>
            <a:endParaRPr/>
          </a:p>
        </p:txBody>
      </p:sp>
      <p:sp>
        <p:nvSpPr>
          <p:cNvPr id="1413" name="Google Shape;1413;p119"/>
          <p:cNvSpPr txBox="1"/>
          <p:nvPr>
            <p:ph idx="8" type="body"/>
          </p:nvPr>
        </p:nvSpPr>
        <p:spPr>
          <a:xfrm>
            <a:off x="66800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4" name="Google Shape;1414;p119"/>
          <p:cNvSpPr txBox="1"/>
          <p:nvPr>
            <p:ph idx="9" type="body"/>
          </p:nvPr>
        </p:nvSpPr>
        <p:spPr>
          <a:xfrm>
            <a:off x="6680150" y="3340249"/>
            <a:ext cx="1419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Warm start performs the best but requires the most training</a:t>
            </a:r>
            <a:endParaRPr/>
          </a:p>
        </p:txBody>
      </p:sp>
      <p:sp>
        <p:nvSpPr>
          <p:cNvPr id="1415" name="Google Shape;1415;p119"/>
          <p:cNvSpPr txBox="1"/>
          <p:nvPr>
            <p:ph idx="2" type="body"/>
          </p:nvPr>
        </p:nvSpPr>
        <p:spPr>
          <a:xfrm>
            <a:off x="930200" y="2904074"/>
            <a:ext cx="141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Audio representations</a:t>
            </a:r>
            <a:endParaRPr/>
          </a:p>
        </p:txBody>
      </p:sp>
      <p:pic>
        <p:nvPicPr>
          <p:cNvPr id="1416" name="Google Shape;141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59" y="1953412"/>
            <a:ext cx="781444" cy="52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912" y="1927963"/>
            <a:ext cx="672774" cy="5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988" y="1910282"/>
            <a:ext cx="607225" cy="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525" y="1953387"/>
            <a:ext cx="497151" cy="5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19"/>
          <p:cNvSpPr/>
          <p:nvPr/>
        </p:nvSpPr>
        <p:spPr>
          <a:xfrm>
            <a:off x="930400" y="1356450"/>
            <a:ext cx="1419900" cy="27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19"/>
          <p:cNvSpPr/>
          <p:nvPr/>
        </p:nvSpPr>
        <p:spPr>
          <a:xfrm>
            <a:off x="2821600" y="1356450"/>
            <a:ext cx="1419900" cy="27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19"/>
          <p:cNvSpPr/>
          <p:nvPr/>
        </p:nvSpPr>
        <p:spPr>
          <a:xfrm>
            <a:off x="4712800" y="1567175"/>
            <a:ext cx="1419900" cy="27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19"/>
          <p:cNvSpPr/>
          <p:nvPr/>
        </p:nvSpPr>
        <p:spPr>
          <a:xfrm>
            <a:off x="6680000" y="1567175"/>
            <a:ext cx="1419900" cy="27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20"/>
          <p:cNvSpPr txBox="1"/>
          <p:nvPr/>
        </p:nvSpPr>
        <p:spPr>
          <a:xfrm>
            <a:off x="1223175" y="3815000"/>
            <a:ext cx="5763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Code available on GitHub -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https://github.com/RobertCoop/ODSCEast2020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3"/>
          <p:cNvSpPr txBox="1"/>
          <p:nvPr>
            <p:ph type="title"/>
          </p:nvPr>
        </p:nvSpPr>
        <p:spPr>
          <a:xfrm>
            <a:off x="5390650" y="972500"/>
            <a:ext cx="346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audio</a:t>
            </a:r>
            <a:endParaRPr/>
          </a:p>
        </p:txBody>
      </p:sp>
      <p:sp>
        <p:nvSpPr>
          <p:cNvPr id="767" name="Google Shape;767;p63"/>
          <p:cNvSpPr txBox="1"/>
          <p:nvPr>
            <p:ph idx="1" type="body"/>
          </p:nvPr>
        </p:nvSpPr>
        <p:spPr>
          <a:xfrm>
            <a:off x="5404475" y="1679450"/>
            <a:ext cx="29403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 audio, frequency scales, time and frequency domains, spectrograms</a:t>
            </a:r>
            <a:endParaRPr/>
          </a:p>
        </p:txBody>
      </p:sp>
      <p:sp>
        <p:nvSpPr>
          <p:cNvPr id="768" name="Google Shape;768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63"/>
          <p:cNvSpPr txBox="1"/>
          <p:nvPr>
            <p:ph idx="2" type="title"/>
          </p:nvPr>
        </p:nvSpPr>
        <p:spPr>
          <a:xfrm>
            <a:off x="367525" y="1728575"/>
            <a:ext cx="33918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4"/>
          <p:cNvSpPr txBox="1"/>
          <p:nvPr>
            <p:ph type="title"/>
          </p:nvPr>
        </p:nvSpPr>
        <p:spPr>
          <a:xfrm>
            <a:off x="721875" y="693925"/>
            <a:ext cx="800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audio</a:t>
            </a:r>
            <a:endParaRPr/>
          </a:p>
        </p:txBody>
      </p:sp>
      <p:sp>
        <p:nvSpPr>
          <p:cNvPr id="775" name="Google Shape;775;p64"/>
          <p:cNvSpPr txBox="1"/>
          <p:nvPr>
            <p:ph idx="2" type="body"/>
          </p:nvPr>
        </p:nvSpPr>
        <p:spPr>
          <a:xfrm>
            <a:off x="721875" y="2492525"/>
            <a:ext cx="67926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Analog-to-digital converter (ADC)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Pulse-code modulation (PCM)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Sampling rate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Bit depth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‹#›</a:t>
            </a:fld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7" name="Google Shape;777;p64"/>
          <p:cNvSpPr txBox="1"/>
          <p:nvPr>
            <p:ph idx="1" type="subTitle"/>
          </p:nvPr>
        </p:nvSpPr>
        <p:spPr>
          <a:xfrm>
            <a:off x="721875" y="1733525"/>
            <a:ext cx="8007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Waveform Audio File (WAV)</a:t>
            </a:r>
            <a:endParaRPr/>
          </a:p>
        </p:txBody>
      </p:sp>
      <p:pic>
        <p:nvPicPr>
          <p:cNvPr id="778" name="Google Shape;7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75" y="1917500"/>
            <a:ext cx="4018225" cy="30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588" y="5143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6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572000" y="3151351"/>
            <a:ext cx="3436051" cy="17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5"/>
          <p:cNvSpPr/>
          <p:nvPr/>
        </p:nvSpPr>
        <p:spPr>
          <a:xfrm>
            <a:off x="5423125" y="2686150"/>
            <a:ext cx="17445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536" y="2679425"/>
            <a:ext cx="171899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5"/>
          <p:cNvSpPr txBox="1"/>
          <p:nvPr/>
        </p:nvSpPr>
        <p:spPr>
          <a:xfrm>
            <a:off x="4592629" y="2214625"/>
            <a:ext cx="33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Slaney, M. Auditory Toolbox: A MATLAB Toolbox for Auditory Modeling Work. Technical Report, version 2, Interval Research Corporation, 1998.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8" name="Google Shape;788;p65"/>
          <p:cNvSpPr txBox="1"/>
          <p:nvPr/>
        </p:nvSpPr>
        <p:spPr>
          <a:xfrm>
            <a:off x="4595025" y="2214638"/>
            <a:ext cx="33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Douglas O'Shaughnessy (1987). Speech communication: human and machine. Addison-Wesley. p. 150. ISBN 978-0-201-16520-3.</a:t>
            </a:r>
            <a:endParaRPr sz="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9" name="Google Shape;789;p65"/>
          <p:cNvSpPr txBox="1"/>
          <p:nvPr>
            <p:ph type="ctrTitle"/>
          </p:nvPr>
        </p:nvSpPr>
        <p:spPr>
          <a:xfrm>
            <a:off x="737550" y="560950"/>
            <a:ext cx="61569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scales</a:t>
            </a:r>
            <a:endParaRPr/>
          </a:p>
        </p:txBody>
      </p:sp>
      <p:sp>
        <p:nvSpPr>
          <p:cNvPr id="790" name="Google Shape;790;p65"/>
          <p:cNvSpPr txBox="1"/>
          <p:nvPr>
            <p:ph idx="3" type="body"/>
          </p:nvPr>
        </p:nvSpPr>
        <p:spPr>
          <a:xfrm>
            <a:off x="4572000" y="1568775"/>
            <a:ext cx="30621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human perception of sound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different formulas exist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1" name="Google Shape;791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65"/>
          <p:cNvSpPr txBox="1"/>
          <p:nvPr>
            <p:ph idx="1" type="body"/>
          </p:nvPr>
        </p:nvSpPr>
        <p:spPr>
          <a:xfrm>
            <a:off x="737550" y="1568780"/>
            <a:ext cx="30621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physical characteristics of sound wave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Hertz = one cycle per second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C (C</a:t>
            </a:r>
            <a:r>
              <a:rPr baseline="-25000" lang="en"/>
              <a:t>4</a:t>
            </a:r>
            <a:r>
              <a:rPr lang="en"/>
              <a:t>) - 261.626 Hz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Treble C (C</a:t>
            </a:r>
            <a:r>
              <a:rPr baseline="-25000" lang="en"/>
              <a:t>5</a:t>
            </a:r>
            <a:r>
              <a:rPr lang="en"/>
              <a:t>) - 523.251 Hz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5"/>
          <p:cNvSpPr txBox="1"/>
          <p:nvPr>
            <p:ph idx="4" type="subTitle"/>
          </p:nvPr>
        </p:nvSpPr>
        <p:spPr>
          <a:xfrm>
            <a:off x="4572000" y="1172625"/>
            <a:ext cx="1744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Mel scale</a:t>
            </a:r>
            <a:endParaRPr/>
          </a:p>
        </p:txBody>
      </p:sp>
      <p:sp>
        <p:nvSpPr>
          <p:cNvPr id="794" name="Google Shape;794;p65"/>
          <p:cNvSpPr txBox="1"/>
          <p:nvPr>
            <p:ph idx="2" type="subTitle"/>
          </p:nvPr>
        </p:nvSpPr>
        <p:spPr>
          <a:xfrm>
            <a:off x="737550" y="1172625"/>
            <a:ext cx="30621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Hertz (Hz) scale</a:t>
            </a:r>
            <a:endParaRPr/>
          </a:p>
        </p:txBody>
      </p:sp>
      <p:pic>
        <p:nvPicPr>
          <p:cNvPr id="795" name="Google Shape;795;p65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37550" y="3151350"/>
            <a:ext cx="3436050" cy="17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51349"/>
            <a:ext cx="3436051" cy="173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hData">
  <a:themeElements>
    <a:clrScheme name="Streamline">
      <a:dk1>
        <a:srgbClr val="264369"/>
      </a:dk1>
      <a:lt1>
        <a:srgbClr val="FFFFFF"/>
      </a:lt1>
      <a:dk2>
        <a:srgbClr val="333332"/>
      </a:dk2>
      <a:lt2>
        <a:srgbClr val="E9EDEE"/>
      </a:lt2>
      <a:accent1>
        <a:srgbClr val="A8A8A8"/>
      </a:accent1>
      <a:accent2>
        <a:srgbClr val="FFD65C"/>
      </a:accent2>
      <a:accent3>
        <a:srgbClr val="ED304F"/>
      </a:accent3>
      <a:accent4>
        <a:srgbClr val="FFD65C"/>
      </a:accent4>
      <a:accent5>
        <a:srgbClr val="264369"/>
      </a:accent5>
      <a:accent6>
        <a:srgbClr val="ED304F"/>
      </a:accent6>
      <a:hlink>
        <a:srgbClr val="264369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